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9" r:id="rId6"/>
    <p:sldId id="271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5" r:id="rId15"/>
    <p:sldId id="25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99"/>
            <p14:sldId id="271"/>
            <p14:sldId id="300"/>
            <p14:sldId id="301"/>
            <p14:sldId id="302"/>
            <p14:sldId id="303"/>
            <p14:sldId id="304"/>
            <p14:sldId id="306"/>
            <p14:sldId id="307"/>
            <p14:sldId id="305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241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2" r:id="rId13"/>
    <p:sldLayoutId id="2147483663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628611"/>
            <a:ext cx="3331027" cy="2807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71015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7" algn="ctr">
              <a:spcAft>
                <a:spcPts val="1800"/>
              </a:spcAft>
              <a:buClr>
                <a:srgbClr val="0000CC"/>
              </a:buClr>
              <a:buSzPct val="150000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ກົມ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​ຕ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ຳ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ຫ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ຼ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ວ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ດ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ມຽນ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ມາ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Phetsarath OT" panose="02000500000000020004" pitchFamily="2" charset="0"/>
              <a:ea typeface="Myanmar3" pitchFamily="18" charset="0"/>
              <a:cs typeface="Phetsarath OT" panose="02000500000000020004" pitchFamily="2" charset="0"/>
            </a:endParaRPr>
          </a:p>
          <a:p>
            <a:pPr marL="465137" algn="ctr">
              <a:spcAft>
                <a:spcPts val="1800"/>
              </a:spcAft>
              <a:buClr>
                <a:srgbClr val="0000CC"/>
              </a:buClr>
              <a:buSzPct val="150000"/>
            </a:pP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ພ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ະ​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ແ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ນ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ກ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ຕ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້</a:t>
            </a:r>
            <a:r>
              <a:rPr lang="lo-L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າ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ນ​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ການ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ຄ້າ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ມະ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ນຸດ</a:t>
            </a:r>
            <a:endParaRPr lang="my-MM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Phetsarath OT" panose="02000500000000020004" pitchFamily="2" charset="0"/>
              <a:ea typeface="Myanmar3" pitchFamily="18" charset="0"/>
              <a:cs typeface="Pyidaungsu" panose="020B0802040204020203" pitchFamily="34" charset="0"/>
            </a:endParaRPr>
          </a:p>
        </p:txBody>
      </p:sp>
      <p:pic>
        <p:nvPicPr>
          <p:cNvPr id="7" name="Picture 6" descr="ATIPD LOGO NEW-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511" y="433744"/>
            <a:ext cx="2233827" cy="2298948"/>
          </a:xfrm>
          <a:prstGeom prst="rect">
            <a:avLst/>
          </a:prstGeom>
        </p:spPr>
      </p:pic>
      <p:pic>
        <p:nvPicPr>
          <p:cNvPr id="8" name="Picture 6" descr="C:\Users\DELL\Desktop\Police Logo PP-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48945"/>
            <a:ext cx="2802883" cy="2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94739" y="4508844"/>
            <a:ext cx="9132072" cy="192902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o-L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ບົດ​ຮຽນ​ທີ່​ຖອດ​ຖອນ​ໄດ້</a:t>
            </a:r>
          </a:p>
          <a:p>
            <a:pPr algn="ctr"/>
            <a:r>
              <a:rPr lang="lo-L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ໃນ​ການ​ສືບ​ສວນ-ສອ​ບ​ສວນ ແລະ ການ​ດຳ​ເນີນ​ຄະ​ດີ</a:t>
            </a:r>
          </a:p>
          <a:p>
            <a:pPr algn="ctr"/>
            <a:r>
              <a:rPr lang="lo-L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ການ​ຄ້າ​ມະ​ນຸດແບບ​ຂ້າມ​ຊາດ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(  ASEAN-ACT )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ນຳ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ສະ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ເໜີ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ໂດຍ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: </a:t>
            </a:r>
            <a:r>
              <a:rPr lang="lo-L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ພ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ັ</a:t>
            </a:r>
            <a:r>
              <a:rPr lang="lo-L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ນ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​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ໂທ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ຄິນ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ຄິນ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ໂສ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hetsarath OT" panose="02000500000000020004" pitchFamily="2" charset="0"/>
                <a:ea typeface="Myanmar3" pitchFamily="18" charset="0"/>
                <a:cs typeface="Phetsarath OT" panose="02000500000000020004" pitchFamily="2" charset="0"/>
              </a:rPr>
              <a:t>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Khin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Khin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Soe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</a:p>
        </p:txBody>
      </p:sp>
      <p:sp>
        <p:nvSpPr>
          <p:cNvPr id="2" name="AutoShape 2" descr="17 Useful English Greetings for English Learners | FluentU English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97" y="752481"/>
            <a:ext cx="2655513" cy="2238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86" y="4683596"/>
            <a:ext cx="3189565" cy="1823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6" y="3444646"/>
            <a:ext cx="2564276" cy="2174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1" y="5118034"/>
            <a:ext cx="2661329" cy="1349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1" y="98855"/>
            <a:ext cx="2348749" cy="2551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9180" y="801910"/>
            <a:ext cx="61101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ລົດ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ໃຫຍ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ຂັບ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ໂດຍ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Naing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Brapit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ຊາດ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ບັນ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ທຸກ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ແຮງ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 21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ຕ່າງ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ເທດໄດ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ເກີດ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ອຸ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ິ​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ໜົມ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 41,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 13,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Chunkahtin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ອ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ພ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Chunphon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 20:30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 21.1.2019.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ິ​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ໂດຍ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ເສຍ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ຊີ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ວິດ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ມ​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ພົບ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ເຫັນ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ຜິດ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ລອດ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ຊີ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ວິດ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17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ິ​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ບັດ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ນີ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ຍັງ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ຕິ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ໍ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​ທ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ກົດ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ໝາຍ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ກຳ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ຄ້າ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ມັນ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ເຊື່ອ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ໂຍງ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​ກ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4889" y="379184"/>
            <a:ext cx="753033" cy="229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838" y="2699459"/>
            <a:ext cx="27013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ຄົນ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ເຮືອ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ຂົນ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ສົ່ງ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ຖືກ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ເຄາະ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ຮ້າຍ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1772" y="3769056"/>
            <a:ext cx="753033" cy="229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1225" y="5664303"/>
            <a:ext cx="14285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ັບ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3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37" y="222422"/>
            <a:ext cx="8633255" cy="988540"/>
          </a:xfrm>
        </p:spPr>
        <p:txBody>
          <a:bodyPr>
            <a:noAutofit/>
          </a:bodyPr>
          <a:lstStyle/>
          <a:p>
            <a:pPr algn="ctr"/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ວມ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ມື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ຕໍ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ໜ້າ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6130"/>
            <a:ext cx="10972800" cy="36184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ສືບ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ຕໍ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ມື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ທ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ຢ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ໂ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ຍມ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ດີ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ຕ້ານ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ກິດ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​ກ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ຂໍ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ແດງ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ຄວາມ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ໃຈ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ຕໍ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່ AAPTIP (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ແຜນ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ຊຽນ-ອົດ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ລີ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ເພື່ອ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ຕ້ານ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​ຄ້​າ​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ASEAN-ACT (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ີ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ພ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ຄ້າ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ສະໜັບ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ໜູນກອງ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ຊຸມ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ແບບ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ສອງ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ຝ່າຍ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ສືບ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ຕໍ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ື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ໜ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ໜ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ູ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4" descr="The Way Forward for More Qualified Leads | | Laptop Hu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10" y="1173892"/>
            <a:ext cx="3176969" cy="14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 3d Man Running Arrow Way Forward. Success Concept Stock Illustration  - Illustration of line, foot: 54296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52" y="4752146"/>
            <a:ext cx="2594918" cy="1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3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1" name="Picture 10" descr="Share icon showing number of people  working on the presentation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4" y="2425111"/>
            <a:ext cx="3262550" cy="1475660"/>
          </a:xfrm>
          <a:prstGeom prst="rect">
            <a:avLst/>
          </a:prstGeom>
        </p:spPr>
      </p:pic>
      <p:grpSp>
        <p:nvGrpSpPr>
          <p:cNvPr id="33" name="Group 32" descr="Small circle with number 1 inside indicating step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Content Placeholder 17"/>
          <p:cNvSpPr txBox="1">
            <a:spLocks/>
          </p:cNvSpPr>
          <p:nvPr/>
        </p:nvSpPr>
        <p:spPr>
          <a:xfrm>
            <a:off x="1066039" y="4571824"/>
            <a:ext cx="2696774" cy="99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from above the ribbon, or by using </a:t>
            </a: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short-key </a:t>
            </a:r>
            <a:r>
              <a:rPr lang="en-US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Alt-ZS</a:t>
            </a: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invite people to work with you (You can save to the cloud at this point.)</a:t>
            </a:r>
          </a:p>
        </p:txBody>
      </p:sp>
      <p:grpSp>
        <p:nvGrpSpPr>
          <p:cNvPr id="36" name="Group 35" descr="Small circle with number 2 inside indicating step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Content Placeholder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other people are in the presentation, a marker shows who is on which slide…</a:t>
            </a:r>
          </a:p>
        </p:txBody>
      </p:sp>
      <p:pic>
        <p:nvPicPr>
          <p:cNvPr id="12" name="Picture 11" descr="Maker showing the part of the slide being edi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9" y="2350394"/>
            <a:ext cx="3563782" cy="2305344"/>
          </a:xfrm>
          <a:prstGeom prst="rect">
            <a:avLst/>
          </a:prstGeom>
        </p:spPr>
      </p:pic>
      <p:grpSp>
        <p:nvGrpSpPr>
          <p:cNvPr id="39" name="Group 38" descr="Small circle with number 3 inside  indicating step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val 3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 descr="Numb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Content Placeholder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…and the part of the slide they're editing.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11384865" cy="41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33" y="197460"/>
            <a:ext cx="10972800" cy="1143000"/>
          </a:xfrm>
        </p:spPr>
        <p:txBody>
          <a:bodyPr/>
          <a:lstStyle/>
          <a:p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ເໜີ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ຶ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 24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 2009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ບົດ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ຶ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ຈ​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MPF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DSI. </a:t>
            </a:r>
            <a:endParaRPr lang="en-US" dirty="0"/>
          </a:p>
          <a:p>
            <a:pPr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ທຸກ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ໆ 6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ຂຶ້ນ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ບົນ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ພື້ນ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ໝູນ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ເຈົ້າ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ພາບ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endParaRPr lang="en-US" dirty="0"/>
          </a:p>
          <a:p>
            <a:pPr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 21 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/>
              <a:t>MPF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/>
              <a:t> DSI)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ຶ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20.10.2020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ໂດຍ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ຜ່ານກອງ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ຊຸມ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ວິ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ກ. </a:t>
            </a:r>
            <a:endParaRPr lang="en-US" dirty="0"/>
          </a:p>
          <a:p>
            <a:pPr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ຕ້ານ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 9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/>
              <a:t>MPF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/>
              <a:t> RTP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ຂຶ້ນ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21.12.2019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ເກັດ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​ະ​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5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228600"/>
            <a:ext cx="8310821" cy="859536"/>
          </a:xfrm>
        </p:spPr>
        <p:txBody>
          <a:bodyPr>
            <a:noAutofit/>
          </a:bodyPr>
          <a:lstStyle/>
          <a:p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ຫ້ອງ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BCATIP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61925" y="1518557"/>
            <a:ext cx="4701389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en-US" sz="1800" dirty="0" err="1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1800" dirty="0" err="1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ຂອງ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BCATIP</a:t>
            </a:r>
          </a:p>
          <a:p>
            <a:pPr marL="0" lvl="0" indent="0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>
              <a:solidFill>
                <a:prstClr val="black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1" indent="0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ຼ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(22-03-2012)</a:t>
            </a:r>
          </a:p>
          <a:p>
            <a:pPr marL="457200" lvl="1" indent="0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dirty="0" err="1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ເກາະ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1800" dirty="0" err="1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ສອງ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en-US" sz="1800" dirty="0" err="1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Kawthaung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 – 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(04-06-2012)</a:t>
            </a:r>
          </a:p>
          <a:p>
            <a:pPr marL="457200" lvl="1" indent="0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1800" dirty="0" err="1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ດີ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(Myawaddy) – 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18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(31-10-2013)</a:t>
            </a:r>
            <a:r>
              <a:rPr lang="en-US" sz="22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57" y="3457391"/>
            <a:ext cx="4045277" cy="31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r="6107" b="7661"/>
          <a:stretch/>
        </p:blipFill>
        <p:spPr>
          <a:xfrm>
            <a:off x="8693239" y="1050471"/>
            <a:ext cx="3415225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34" y="1050471"/>
            <a:ext cx="3679805" cy="244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2" y="3717472"/>
            <a:ext cx="4417459" cy="274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15" y="172995"/>
            <a:ext cx="8620897" cy="1674094"/>
          </a:xfrm>
        </p:spPr>
        <p:txBody>
          <a:bodyPr>
            <a:noAutofit/>
          </a:bodyPr>
          <a:lstStyle/>
          <a:p>
            <a:pPr algn="ctr"/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ເລັດ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ຈາກ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ື​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ເຊິ່ງ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​-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ສອບ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ສວນ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b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ເທດໄທ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36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1935480"/>
            <a:ext cx="11325224" cy="438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ູ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ຜິດ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ູ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ຍ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່​ຕ້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ສົ່ງ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ພິ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ເສດ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​ກ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ກຽມ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ຼ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ເຮັດ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ຂຶ້ນ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ເຮັດ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ຖືກ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ເຄາະ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ຮ້າ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ທ.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ພົນ​ລະ​ເມືອງ​ໄທ ຜູ້​ທີ່​ຕ້ອງ​ການ​ຄວາມ​ຊ່ວຍ​ເຫຼືອ ໄດ້​ຖືກ​ຊອກ​ຄົ້ນ, ເບິ່ງ​ແຍງ ແລະ ສົ່ງ​ກັບ​ປະ​ເທດ​ໄທ ຍ້ອ​ນ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ີ​ການ​ແລ​ກ​ປ່ຽນ​ຂໍ້​ມູນ​ລະ​ຫວ່າງ​ສອງ​ປະ​ເທດ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ຈ​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ແໜ້ນ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ແຟ້ນ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ຂ້າມ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ແດນ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ຈິ່ງ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ເນີນ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ດ້ວຍ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ຂັ້ນ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ຕອນ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ບົບ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ກົດ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ໝາຍ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ເປັນ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ໍ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ເປັນ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ຍ້ອນ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ີ​ກ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ຝ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ຍ​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ເນື່ອງ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24" y="333632"/>
            <a:ext cx="2819318" cy="145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62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37" y="222422"/>
            <a:ext cx="8633255" cy="988540"/>
          </a:xfrm>
        </p:spPr>
        <p:txBody>
          <a:bodyPr>
            <a:noAutofit/>
          </a:bodyPr>
          <a:lstStyle/>
          <a:p>
            <a:pPr algn="ctr"/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endParaRPr lang="en-US" sz="3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ການກວດ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ມູນ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ເກັບ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ສືບ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ສວນ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ກ່ຽວ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ຫຼວດ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ເຈົ້າ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ໜ້າ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ໂຮງ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ຮຽ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ຼ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ແຫ່ງ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ຄວາມ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ເປັນ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ຕ້ອງ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ູ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ປ​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ທ-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ຄຸນ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ພາບ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ເຊື່ອ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ອົງ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ຕ້ານ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ເກີດ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ຂຶ້ນ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ຍ້ອນ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ໜ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ປ່ຽນ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ສື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ງຂອງ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ຝ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ຍ​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ເຖິງວ່າ​ຄູ່​ຮ່ວມ​ງານ​ຝ່າ​ຍ​ໄທ ຮຽກ​ຮ້ອງ​ໃຫ້​ມີ​ໝາຍ​ຈັບ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​ກ່ອນ​ຈະ​ມີ​ການ​ຈັບ​ຕົວ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ໆ​, ໃນ​ເບື້ອງ​ຂອງ​ປະ​ເທດ​ມຽນ​ມາ ແມ່ນ​ບໍ່​ງ່າຍ​ທີ່​ຈະ​ໄດ້​ໝາຍ​ຈັບ. 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້ວ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​ເຫດ​ນັ້ນ, ຂັ້ນ​ຕອນ​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້ຮຽກ​ຮ້ອງ​ໃຫ້ມີ​ການ​ຜ່ອນ​ຜັນ ເພື່ອ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​ສືບ​ສວນ ແລະ ຈັບ​ຕົວ​ຜູ້​ກະ​ທຳ​ຜິດ ທີ່​ຢູ່​ປະ​ເທດ​ໄທ ຖ້າ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FIR 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ການ​ລາຍ​ງານ​ຂໍ້​ມູນ​ເບື້ອງ​ຕົ້ນ)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ໍ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່​ກັບ​ພວກ​ເຂົາ, ຮູບ​ພາບ, ທີ່​ຢູ່​ໄປ​ສະ​ນີ ແລະ ໝາຍ​ເລກ​ໂທ​ລະ​ສັບ ໄດ້​ຖືກ​ສົ່ງ​ໃຫ້​ຄູ່​ຮ່ວມ​ງານ​ຝ່າຍ​ໄທ.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37" y="222422"/>
            <a:ext cx="8633255" cy="988540"/>
          </a:xfrm>
        </p:spPr>
        <p:txBody>
          <a:bodyPr>
            <a:noAutofit/>
          </a:bodyPr>
          <a:lstStyle/>
          <a:p>
            <a:pPr algn="ctr"/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ໍ</a:t>
            </a: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ເມື່ອ​ຄູ່​ຮ່ວມ​ງານ​ຝ່າ​ຍ​ໄທ ໄດ້​ຈັບ​ຕົວ​ແຮງ​ງານ​ມຽນ​ມາ ຜູ້​ທີ່​ເດີນ​ທາງ​ເຂົ້າ​ປະ​ເທດ​ໄທ ໂດຍ​ຜ່ານ​ຂໍ້​ມູນ​ທີ່​ຜິດ​ກົດ​ໝາຍ ເຊັ່ນ ຊື່​ ແລະ ທີ່​ຢູ່​ຂອງ​ພວກ​ເຂົາ (ໃນ​ປະ​ເທດ​ມຽນ​ມາ), ເຊື້ອ​ຊາດ/ສາ​ສະ​ໜາ, ຊື່​ນາຍ​ໜ້າ ຜູ້​ທີ່​ລັກ​ພາ​ພວກ​ເຂົາ​ເຂົ້າ​ເມືອງ ແລະ ສະ​ຖານ​ທີ່ (ຊື່​ສະ​ຖານ​ທີ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/ຄ້າຍ​ຄຸມ​ຂັງ/ເມືອງ) ບ່ອນ​ທີ່​ພວກ​ເຂົາ​ຖືກ​ຈັບ ແມ່ນ​ຮຽກ​ຮ້ອງ​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ໃ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ຫ້​ສະ​ໜອງ​ໃຫ້​ແກ່ ສຳ​ນັກ​ງານ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BICATIP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ຂອງ​ປະ​ເທດ​ມຽນ​ມາ.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dobe Caslon Pro" pitchFamily="18" charset="0"/>
              <a:buChar char="√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esario\Documents\Zapya\Photo\received_109815463389730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49" y="792046"/>
            <a:ext cx="3657600" cy="244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Presario\Documents\Zapya\Photo\IMG-daa9702193ce2db14faee68eaf717f5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589666"/>
            <a:ext cx="2689412" cy="282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77481" y="1556951"/>
            <a:ext cx="285441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ປົກ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ປ້ອງ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ຊ່ວງCOVID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19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341" y="3447533"/>
            <a:ext cx="4313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Ma Nyein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Ei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Htwe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ຍຸ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25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Pale,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Sagai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-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ີ​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ຸ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ູ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ຕຳຫຼວດ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Pale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30.3.2020.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ໜ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ຍ​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ເກາະ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Kawthaung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ສື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ວ​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ນຸດ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ທ.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ກອບ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ເອົາ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ລາວ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ຳ​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ເນີນ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1038" y="3472247"/>
            <a:ext cx="4313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ເຮືອນ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ເລກ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24,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ໜ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ົນເລກ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14,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Swenhakhaung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ນອງ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ຫວ່າງ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ກິດກອບ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ກູ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24.5.2020.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້​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ຖືກ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ສົ່ງ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26.5.2020.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0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>
          <a:xfrm>
            <a:off x="607196" y="4331791"/>
            <a:ext cx="3124200" cy="180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Presario\Documents\Zapya\Photo\20201116_1405\IMG-fbe2cfd863a67196fdff1cfd002808b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4" y="295151"/>
            <a:ext cx="3169943" cy="22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4327915" y="295151"/>
            <a:ext cx="2291805" cy="2112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4241936"/>
            <a:ext cx="2531139" cy="2059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47" y="330780"/>
            <a:ext cx="3101028" cy="2078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0"/>
          <a:stretch/>
        </p:blipFill>
        <p:spPr>
          <a:xfrm>
            <a:off x="7456887" y="4334149"/>
            <a:ext cx="1955374" cy="1967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0"/>
          <a:stretch/>
        </p:blipFill>
        <p:spPr>
          <a:xfrm>
            <a:off x="9697801" y="4334149"/>
            <a:ext cx="1930376" cy="1847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4663" y="2835362"/>
            <a:ext cx="56616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ກຳ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ມະ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ກອນ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ສັນ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ຊ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ີ 2020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ຫ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ຼ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ີ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າ​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ົງ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ໂທດ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9666" y="2810648"/>
            <a:ext cx="4167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ົນ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ເມືອງ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ມຽນ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ຖືກ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ລົງ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ໂທດ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ກະ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​ທ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ຜ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ໆ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ນ​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ຖ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ງ​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ັ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38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044.JPG"/>
          <p:cNvPicPr>
            <a:picLocks noChangeAspect="1"/>
          </p:cNvPicPr>
          <p:nvPr/>
        </p:nvPicPr>
        <p:blipFill rotWithShape="1">
          <a:blip r:embed="rId2" cstate="print"/>
          <a:srcRect l="4977" t="18971" r="18216" b="10740"/>
          <a:stretch/>
        </p:blipFill>
        <p:spPr>
          <a:xfrm>
            <a:off x="1075498" y="1143000"/>
            <a:ext cx="3660017" cy="2309304"/>
          </a:xfrm>
          <a:prstGeom prst="rect">
            <a:avLst/>
          </a:prstGeom>
        </p:spPr>
      </p:pic>
      <p:pic>
        <p:nvPicPr>
          <p:cNvPr id="3" name="Picture 2" descr="IMG_6040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465" t="13203" r="2621" b="5931"/>
          <a:stretch>
            <a:fillRect/>
          </a:stretch>
        </p:blipFill>
        <p:spPr>
          <a:xfrm>
            <a:off x="1190361" y="4056725"/>
            <a:ext cx="3545154" cy="1600200"/>
          </a:xfrm>
          <a:prstGeom prst="rect">
            <a:avLst/>
          </a:prstGeom>
        </p:spPr>
      </p:pic>
      <p:pic>
        <p:nvPicPr>
          <p:cNvPr id="4" name="Picture 3" descr="IMG_5243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0916" r="15653"/>
          <a:stretch/>
        </p:blipFill>
        <p:spPr>
          <a:xfrm rot="5400000">
            <a:off x="5994113" y="4159762"/>
            <a:ext cx="2627789" cy="22896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G_5245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855590" y="4059458"/>
            <a:ext cx="2761461" cy="2300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E:\Thai\IMG_44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5" r="4136" b="10579"/>
          <a:stretch/>
        </p:blipFill>
        <p:spPr bwMode="auto">
          <a:xfrm>
            <a:off x="6815265" y="982983"/>
            <a:ext cx="3111397" cy="23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243" y="300354"/>
            <a:ext cx="10439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ເທດ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າ-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ປ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ະ​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ທ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ດ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ໄ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ທ ​</a:t>
            </a:r>
            <a:r>
              <a:rPr lang="en-US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ສືບ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ສວນ-ສອບ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ສວນ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en-US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ກັນ</a:t>
            </a:r>
            <a:endParaRPr lang="en-US"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148" y="3521150"/>
            <a:ext cx="371447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ມ​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DSI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2191" y="3278649"/>
            <a:ext cx="67516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ສືບ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ສວນ-ສອບ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ສວນ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ຮ່ວມ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ໂດຍ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ໜ່ວຍ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ງານກ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ວ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ດ​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ຄ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ຂ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ົ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ກ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ເ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ື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ຽ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າ 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ແ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ະ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ສ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ູ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່​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ພັກ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ເຊົາ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ແຫ່ງ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ຊາດ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ຊຽງ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ລ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າ</a:t>
            </a:r>
            <a:r>
              <a:rPr lang="lo-L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7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84b0a7f-d844-4c12-a645-34813be1dc92" xsi:nil="true"/>
    <Link xmlns="e84b0a7f-d844-4c12-a645-34813be1dc92" xsi:nil="true"/>
    <Area xmlns="e84b0a7f-d844-4c12-a645-34813be1dc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93ED0D7B3A34C93F594F4F5B9E5B0" ma:contentTypeVersion="14" ma:contentTypeDescription="Create a new document." ma:contentTypeScope="" ma:versionID="f3b66bce23a3af2bc5ee874c4ad0a406">
  <xsd:schema xmlns:xsd="http://www.w3.org/2001/XMLSchema" xmlns:xs="http://www.w3.org/2001/XMLSchema" xmlns:p="http://schemas.microsoft.com/office/2006/metadata/properties" xmlns:ns2="e84b0a7f-d844-4c12-a645-34813be1dc92" xmlns:ns3="cd860697-a152-4171-8c5f-b391db4c5e94" targetNamespace="http://schemas.microsoft.com/office/2006/metadata/properties" ma:root="true" ma:fieldsID="bb958a9d00a5bb3fb524a7e10e858dc6" ns2:_="" ns3:_="">
    <xsd:import namespace="e84b0a7f-d844-4c12-a645-34813be1dc92"/>
    <xsd:import namespace="cd860697-a152-4171-8c5f-b391db4c5e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ink" minOccurs="0"/>
                <xsd:element ref="ns2:MediaServiceAutoKeyPoints" minOccurs="0"/>
                <xsd:element ref="ns2:MediaServiceKeyPoints" minOccurs="0"/>
                <xsd:element ref="ns2: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b0a7f-d844-4c12-a645-34813be1d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ink" ma:index="18" nillable="true" ma:displayName="Link" ma:format="Dropdown" ma:internalName="Link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rea" ma:index="21" nillable="true" ma:displayName="Area" ma:format="Dropdown" ma:internalName="Area">
      <xsd:simpleType>
        <xsd:restriction base="dms:Choice">
          <xsd:enumeration value="Administration"/>
          <xsd:enumeration value="Human Resources"/>
          <xsd:enumeration value="Fina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60697-a152-4171-8c5f-b391db4c5e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  <ds:schemaRef ds:uri="e84b0a7f-d844-4c12-a645-34813be1dc92"/>
  </ds:schemaRefs>
</ds:datastoreItem>
</file>

<file path=customXml/itemProps2.xml><?xml version="1.0" encoding="utf-8"?>
<ds:datastoreItem xmlns:ds="http://schemas.openxmlformats.org/officeDocument/2006/customXml" ds:itemID="{7AB4065F-84B2-49C8-BDC4-73A95E0107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b0a7f-d844-4c12-a645-34813be1dc92"/>
    <ds:schemaRef ds:uri="cd860697-a152-4171-8c5f-b391db4c5e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3282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Adobe Caslon Pro</vt:lpstr>
      <vt:lpstr>Arial</vt:lpstr>
      <vt:lpstr>Calibri</vt:lpstr>
      <vt:lpstr>Constantia</vt:lpstr>
      <vt:lpstr>Phetsarath OT</vt:lpstr>
      <vt:lpstr>Pyidaungsu</vt:lpstr>
      <vt:lpstr>Segoe UI</vt:lpstr>
      <vt:lpstr>Segoe UI Light</vt:lpstr>
      <vt:lpstr>Segoe UI Semibold</vt:lpstr>
      <vt:lpstr>Wingdings</vt:lpstr>
      <vt:lpstr>Wingdings 2</vt:lpstr>
      <vt:lpstr>Flow</vt:lpstr>
      <vt:lpstr>PowerPoint Presentation</vt:lpstr>
      <vt:lpstr>ການ​ນຳ​ສະ​ເໜີ</vt:lpstr>
      <vt:lpstr>ຫ້ອງ​ການ BCATIP ທີ່​ປະ​ເທດ​ມຽນ​ມາ</vt:lpstr>
      <vt:lpstr>ຜົນ​ສຳ​ເລັດ​ທີ່​ໄດ້​ມາ​ຈາກ ການ​ຮ່ວມ​ມື​ເຊິ່ງ​ກັນ ແລະ ກັນ​ໃນ​ການ​ສືບ​ສວນ​-ສອບ​ສວນ  ລະ​ຫວ່າງ​ປະ​ເທດໄທ ແລະ ປະ​ເທດ​ມຽນ​ມາ</vt:lpstr>
      <vt:lpstr>ສິ່ງ​ທ້າ​ທາຍ</vt:lpstr>
      <vt:lpstr>ສິ່ງ​ທ້າ​ທາຍ (ຕໍ່)</vt:lpstr>
      <vt:lpstr>PowerPoint Presentation</vt:lpstr>
      <vt:lpstr>PowerPoint Presentation</vt:lpstr>
      <vt:lpstr>PowerPoint Presentation</vt:lpstr>
      <vt:lpstr>PowerPoint Presentation</vt:lpstr>
      <vt:lpstr>ການ​ຮ່ວມ​ມື​ຕໍ່​ໜ້າ</vt:lpstr>
      <vt:lpstr>ການ​ເຮັດ​ວຽກ​ຮ່ວມ​ກັນ​ໃນ​ເວ​ລາ​ຈິງ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2020-11-23T09:34:42Z</dcterms:created>
  <dcterms:modified xsi:type="dcterms:W3CDTF">2020-11-25T15:19:37Z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0x010100FE993ED0D7B3A34C93F594F4F5B9E5B0</vt:lpwstr>
  </property>
</Properties>
</file>