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13"/>
  </p:notesMasterIdLst>
  <p:sldIdLst>
    <p:sldId id="256" r:id="rId5"/>
    <p:sldId id="271" r:id="rId6"/>
    <p:sldId id="272" r:id="rId7"/>
    <p:sldId id="270" r:id="rId8"/>
    <p:sldId id="274" r:id="rId9"/>
    <p:sldId id="275" r:id="rId10"/>
    <p:sldId id="278"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8B4A8-AE56-40F6-8580-CFA767C5DD13}" v="86" dt="2020-11-24T15:51:29.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80297" autoAdjust="0"/>
  </p:normalViewPr>
  <p:slideViewPr>
    <p:cSldViewPr snapToGrid="0">
      <p:cViewPr varScale="1">
        <p:scale>
          <a:sx n="53" d="100"/>
          <a:sy n="53" d="100"/>
        </p:scale>
        <p:origin x="11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3AC39-28D0-4454-BB8E-00EE61E36469}" type="datetimeFigureOut">
              <a:rPr lang="en-PH" smtClean="0"/>
              <a:t>25/11/2020</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44732-4317-4053-87DA-BCF510FC4F71}" type="slidenum">
              <a:rPr lang="en-PH" smtClean="0"/>
              <a:t>‹#›</a:t>
            </a:fld>
            <a:endParaRPr lang="en-PH"/>
          </a:p>
        </p:txBody>
      </p:sp>
    </p:spTree>
    <p:extLst>
      <p:ext uri="{BB962C8B-B14F-4D97-AF65-F5344CB8AC3E}">
        <p14:creationId xmlns:p14="http://schemas.microsoft.com/office/powerpoint/2010/main" val="242164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Ladies and gentlemen, Good Afternoon. Thank you for the given opportunity  to be able to share with you and highlight some of the accomplishments achieved by both the Philippine National Police and the Royal Malaysia Police as a result of our Bilateral Cooperation.</a:t>
            </a:r>
          </a:p>
        </p:txBody>
      </p:sp>
      <p:sp>
        <p:nvSpPr>
          <p:cNvPr id="4" name="Slide Number Placeholder 3"/>
          <p:cNvSpPr>
            <a:spLocks noGrp="1"/>
          </p:cNvSpPr>
          <p:nvPr>
            <p:ph type="sldNum" sz="quarter" idx="5"/>
          </p:nvPr>
        </p:nvSpPr>
        <p:spPr/>
        <p:txBody>
          <a:bodyPr/>
          <a:lstStyle/>
          <a:p>
            <a:fld id="{E0944732-4317-4053-87DA-BCF510FC4F71}" type="slidenum">
              <a:rPr lang="en-PH" smtClean="0"/>
              <a:t>1</a:t>
            </a:fld>
            <a:endParaRPr lang="en-PH"/>
          </a:p>
        </p:txBody>
      </p:sp>
    </p:spTree>
    <p:extLst>
      <p:ext uri="{BB962C8B-B14F-4D97-AF65-F5344CB8AC3E}">
        <p14:creationId xmlns:p14="http://schemas.microsoft.com/office/powerpoint/2010/main" val="330607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pPr lvl="0"/>
            <a:endParaRPr/>
          </a:p>
        </p:txBody>
      </p:sp>
      <p:sp>
        <p:nvSpPr>
          <p:cNvPr id="184" name="Shape 184"/>
          <p:cNvSpPr>
            <a:spLocks noGrp="1"/>
          </p:cNvSpPr>
          <p:nvPr>
            <p:ph type="body" sz="quarter" idx="1"/>
          </p:nvPr>
        </p:nvSpPr>
        <p:spPr>
          <a:prstGeom prst="rect">
            <a:avLst/>
          </a:prstGeom>
        </p:spPr>
        <p:txBody>
          <a:bodyPr/>
          <a:lstStyle/>
          <a:p>
            <a:pPr lvl="0" algn="just" defTabSz="914400">
              <a:lnSpc>
                <a:spcPct val="120000"/>
              </a:lnSpc>
              <a:spcBef>
                <a:spcPts val="500"/>
              </a:spcBef>
              <a:defRPr sz="1800"/>
            </a:pPr>
            <a:r>
              <a:rPr lang="en-US" sz="1200" dirty="0">
                <a:latin typeface="Arial"/>
                <a:ea typeface="Arial"/>
                <a:cs typeface="Arial"/>
                <a:sym typeface="Arial"/>
              </a:rPr>
              <a:t>Due to its proximity and accessibility, Malaysia has been a destination country for Filipinos seeking employment overseas, hence,  is not spared on the prevalence of undocumented Filipinos as well as trafficking victims. </a:t>
            </a:r>
          </a:p>
          <a:p>
            <a:pPr lvl="0" algn="just" defTabSz="914400">
              <a:lnSpc>
                <a:spcPct val="120000"/>
              </a:lnSpc>
              <a:spcBef>
                <a:spcPts val="500"/>
              </a:spcBef>
              <a:defRPr sz="1800"/>
            </a:pPr>
            <a:endParaRPr lang="en-US" sz="1200" dirty="0">
              <a:latin typeface="Arial"/>
              <a:ea typeface="Arial"/>
              <a:cs typeface="Arial"/>
              <a:sym typeface="Arial"/>
            </a:endParaRPr>
          </a:p>
          <a:p>
            <a:pPr lvl="0" algn="just" defTabSz="914400">
              <a:lnSpc>
                <a:spcPct val="120000"/>
              </a:lnSpc>
              <a:spcBef>
                <a:spcPts val="500"/>
              </a:spcBef>
              <a:defRPr sz="1800"/>
            </a:pPr>
            <a:r>
              <a:rPr lang="en-US" sz="1200" dirty="0">
                <a:latin typeface="Arial"/>
                <a:ea typeface="Arial"/>
                <a:cs typeface="Arial"/>
                <a:sym typeface="Arial"/>
              </a:rPr>
              <a:t>With the initiative of the ASEAN-Australia Counter-Trafficking, formerly the Australia-Asia Program to Combat Trafficking in Persons (AAPTIP) the bilateral meetings with Royal Malaysian Police (RMP) and its government was initiated.</a:t>
            </a:r>
          </a:p>
          <a:p>
            <a:pPr lvl="0" algn="just" defTabSz="914400">
              <a:lnSpc>
                <a:spcPct val="120000"/>
              </a:lnSpc>
              <a:spcBef>
                <a:spcPts val="500"/>
              </a:spcBef>
              <a:defRPr sz="1800"/>
            </a:pPr>
            <a:endParaRPr lang="en-US" sz="1200" dirty="0">
              <a:latin typeface="Arial"/>
              <a:ea typeface="Arial"/>
              <a:cs typeface="Arial"/>
              <a:sym typeface="Arial"/>
            </a:endParaRPr>
          </a:p>
          <a:p>
            <a:pPr lvl="0" algn="just" defTabSz="914400">
              <a:lnSpc>
                <a:spcPct val="120000"/>
              </a:lnSpc>
              <a:spcBef>
                <a:spcPts val="500"/>
              </a:spcBef>
              <a:defRPr sz="1800"/>
            </a:pPr>
            <a:r>
              <a:rPr lang="en-US" sz="1200" dirty="0">
                <a:latin typeface="Arial"/>
                <a:ea typeface="Arial"/>
                <a:cs typeface="Arial"/>
                <a:sym typeface="Arial"/>
              </a:rPr>
              <a:t>A total of nine face to face bilateral meetings were already concluded and one  virtual meeting  due to the pandemic . Amongst the notable outcomes of those meetings is the establishment of point of contact in each country; information and referral mechanism for shared investigation of cases which resulted to the rescue of Filipino women victims of TIP and arrest of suspects in Malaysia. These successful operations were conducted jointly by the PNP and the RMP.</a:t>
            </a:r>
            <a:endParaRPr lang="en-US" sz="1050" dirty="0">
              <a:latin typeface="Arial"/>
              <a:ea typeface="Arial"/>
              <a:cs typeface="Arial"/>
              <a:sym typeface="Arial"/>
            </a:endParaRPr>
          </a:p>
          <a:p>
            <a:pPr lvl="0" algn="just" defTabSz="914400">
              <a:lnSpc>
                <a:spcPct val="120000"/>
              </a:lnSpc>
              <a:spcBef>
                <a:spcPts val="400"/>
              </a:spcBef>
              <a:defRPr sz="1800"/>
            </a:pPr>
            <a:endParaRPr sz="1200" dirty="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pPr lvl="0"/>
            <a:endParaRPr/>
          </a:p>
        </p:txBody>
      </p:sp>
      <p:sp>
        <p:nvSpPr>
          <p:cNvPr id="184" name="Shape 184"/>
          <p:cNvSpPr>
            <a:spLocks noGrp="1"/>
          </p:cNvSpPr>
          <p:nvPr>
            <p:ph type="body" sz="quarter" idx="1"/>
          </p:nvPr>
        </p:nvSpPr>
        <p:spPr>
          <a:prstGeom prst="rect">
            <a:avLst/>
          </a:prstGeom>
        </p:spPr>
        <p:txBody>
          <a:bodyPr/>
          <a:lstStyle/>
          <a:p>
            <a:pPr lvl="0" algn="just" defTabSz="914400">
              <a:lnSpc>
                <a:spcPct val="120000"/>
              </a:lnSpc>
              <a:spcBef>
                <a:spcPts val="500"/>
              </a:spcBef>
              <a:defRPr sz="1800"/>
            </a:pPr>
            <a:r>
              <a:rPr lang="en-PH" sz="1600" dirty="0">
                <a:latin typeface="Arial"/>
                <a:ea typeface="Arial"/>
                <a:cs typeface="Arial"/>
                <a:sym typeface="Arial"/>
              </a:rPr>
              <a:t>To expedite processing of case referrals, both the PNP and RMP came up with a template on information sharing which provides a comprehensive report on the case being referred and  indicates the level of priority.-</a:t>
            </a:r>
            <a:endParaRPr sz="1600" dirty="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pPr lvl="0"/>
            <a:endParaRPr/>
          </a:p>
        </p:txBody>
      </p:sp>
      <p:sp>
        <p:nvSpPr>
          <p:cNvPr id="184" name="Shape 184"/>
          <p:cNvSpPr>
            <a:spLocks noGrp="1"/>
          </p:cNvSpPr>
          <p:nvPr>
            <p:ph type="body" sz="quarter" idx="1"/>
          </p:nvPr>
        </p:nvSpPr>
        <p:spPr>
          <a:prstGeom prst="rect">
            <a:avLst/>
          </a:prstGeom>
        </p:spPr>
        <p:txBody>
          <a:bodyPr/>
          <a:lstStyle/>
          <a:p>
            <a:pPr lvl="0" algn="just" defTabSz="914400">
              <a:lnSpc>
                <a:spcPct val="120000"/>
              </a:lnSpc>
              <a:spcBef>
                <a:spcPts val="500"/>
              </a:spcBef>
              <a:defRPr sz="1800"/>
            </a:pPr>
            <a:r>
              <a:rPr sz="1600" dirty="0">
                <a:latin typeface="Arial"/>
                <a:ea typeface="Arial"/>
                <a:cs typeface="Arial"/>
                <a:sym typeface="Arial"/>
              </a:rPr>
              <a:t> </a:t>
            </a:r>
            <a:r>
              <a:rPr lang="en-PH" sz="1600" dirty="0">
                <a:latin typeface="Arial"/>
                <a:ea typeface="Arial"/>
                <a:cs typeface="Arial"/>
                <a:sym typeface="Arial"/>
              </a:rPr>
              <a:t>At around 6:00PM of  August 15, 2018, the PNP Women and Children Protection Center received a report through the INTERPOL NCB Manila as referred by the Philippine Embassy in Singapore that three Filipinas sought refuge thereat. After an interview with the three Filipinas, at about 7PM of same day, PNP WCPC through the </a:t>
            </a:r>
            <a:r>
              <a:rPr lang="en-PH" sz="1600" dirty="0" err="1">
                <a:latin typeface="Arial"/>
                <a:ea typeface="Arial"/>
                <a:cs typeface="Arial"/>
                <a:sym typeface="Arial"/>
              </a:rPr>
              <a:t>watsapp</a:t>
            </a:r>
            <a:r>
              <a:rPr lang="en-PH" sz="1600" dirty="0">
                <a:latin typeface="Arial"/>
                <a:ea typeface="Arial"/>
                <a:cs typeface="Arial"/>
                <a:sym typeface="Arial"/>
              </a:rPr>
              <a:t> platform informed the RMP of the said case. Immediately, the RMP conducted a validation of the report which resulted to the rescue of 27 Filipinas  in </a:t>
            </a:r>
            <a:r>
              <a:rPr lang="en-PH" sz="1600" dirty="0" err="1">
                <a:latin typeface="Arial"/>
                <a:ea typeface="Arial"/>
                <a:cs typeface="Arial"/>
                <a:sym typeface="Arial"/>
              </a:rPr>
              <a:t>Johorbaru</a:t>
            </a:r>
            <a:r>
              <a:rPr lang="en-PH" sz="1600" dirty="0">
                <a:latin typeface="Arial"/>
                <a:ea typeface="Arial"/>
                <a:cs typeface="Arial"/>
                <a:sym typeface="Arial"/>
              </a:rPr>
              <a:t>. Through further assistance of the RMP, a team from PNP WCPC were able to conduct an interview with victims who were placed under a shelter via an Interim Protection Order. As a result, trafficking cases were filed against identified Bureau of Immigration Officers and private individuals identified as facilitators.</a:t>
            </a:r>
            <a:endParaRPr sz="1600" dirty="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With this partnership, hereunder are the lessons learned :</a:t>
            </a:r>
          </a:p>
          <a:p>
            <a:endParaRPr lang="en-PH" dirty="0"/>
          </a:p>
        </p:txBody>
      </p:sp>
      <p:sp>
        <p:nvSpPr>
          <p:cNvPr id="4" name="Slide Number Placeholder 3"/>
          <p:cNvSpPr>
            <a:spLocks noGrp="1"/>
          </p:cNvSpPr>
          <p:nvPr>
            <p:ph type="sldNum" sz="quarter" idx="5"/>
          </p:nvPr>
        </p:nvSpPr>
        <p:spPr/>
        <p:txBody>
          <a:bodyPr/>
          <a:lstStyle/>
          <a:p>
            <a:fld id="{E0944732-4317-4053-87DA-BCF510FC4F71}" type="slidenum">
              <a:rPr lang="en-PH" smtClean="0"/>
              <a:t>6</a:t>
            </a:fld>
            <a:endParaRPr lang="en-PH"/>
          </a:p>
        </p:txBody>
      </p:sp>
    </p:spTree>
    <p:extLst>
      <p:ext uri="{BB962C8B-B14F-4D97-AF65-F5344CB8AC3E}">
        <p14:creationId xmlns:p14="http://schemas.microsoft.com/office/powerpoint/2010/main" val="304423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Our Ways Forward:</a:t>
            </a:r>
          </a:p>
          <a:p>
            <a:pPr marL="228600" indent="-228600">
              <a:buAutoNum type="arabicPeriod"/>
            </a:pPr>
            <a:r>
              <a:rPr lang="en-PH" dirty="0"/>
              <a:t>With the commitment fostered by both the PNP and RMP we shall continue to sustain our </a:t>
            </a:r>
            <a:r>
              <a:rPr lang="en-PH" dirty="0" err="1"/>
              <a:t>bilaterial</a:t>
            </a:r>
            <a:r>
              <a:rPr lang="en-PH" dirty="0"/>
              <a:t> cooperation and provide support whenever necessary</a:t>
            </a:r>
          </a:p>
          <a:p>
            <a:pPr marL="228600" indent="-228600">
              <a:buAutoNum type="arabicPeriod"/>
            </a:pPr>
            <a:r>
              <a:rPr lang="en-PH" dirty="0"/>
              <a:t>With the support of the ASEAN – Australia Counter Trafficking we shall include our RMP counterparts in our </a:t>
            </a:r>
            <a:r>
              <a:rPr lang="en-PH" dirty="0" err="1"/>
              <a:t>capacilty</a:t>
            </a:r>
            <a:r>
              <a:rPr lang="en-PH" dirty="0"/>
              <a:t> building to </a:t>
            </a:r>
          </a:p>
          <a:p>
            <a:pPr marL="228600" indent="-228600">
              <a:buAutoNum type="arabicPeriod"/>
            </a:pPr>
            <a:r>
              <a:rPr lang="en-PH" dirty="0"/>
              <a:t>We are also looking forward to expand this cooperation with other ASEAN Law Enforcement Agencies.</a:t>
            </a:r>
          </a:p>
        </p:txBody>
      </p:sp>
      <p:sp>
        <p:nvSpPr>
          <p:cNvPr id="4" name="Slide Number Placeholder 3"/>
          <p:cNvSpPr>
            <a:spLocks noGrp="1"/>
          </p:cNvSpPr>
          <p:nvPr>
            <p:ph type="sldNum" sz="quarter" idx="5"/>
          </p:nvPr>
        </p:nvSpPr>
        <p:spPr/>
        <p:txBody>
          <a:bodyPr/>
          <a:lstStyle/>
          <a:p>
            <a:fld id="{E0944732-4317-4053-87DA-BCF510FC4F71}" type="slidenum">
              <a:rPr lang="en-PH" smtClean="0"/>
              <a:t>7</a:t>
            </a:fld>
            <a:endParaRPr lang="en-PH"/>
          </a:p>
        </p:txBody>
      </p:sp>
    </p:spTree>
    <p:extLst>
      <p:ext uri="{BB962C8B-B14F-4D97-AF65-F5344CB8AC3E}">
        <p14:creationId xmlns:p14="http://schemas.microsoft.com/office/powerpoint/2010/main" val="323511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That ends my presentation, thank you and good day!</a:t>
            </a:r>
          </a:p>
        </p:txBody>
      </p:sp>
      <p:sp>
        <p:nvSpPr>
          <p:cNvPr id="4" name="Slide Number Placeholder 3"/>
          <p:cNvSpPr>
            <a:spLocks noGrp="1"/>
          </p:cNvSpPr>
          <p:nvPr>
            <p:ph type="sldNum" sz="quarter" idx="5"/>
          </p:nvPr>
        </p:nvSpPr>
        <p:spPr/>
        <p:txBody>
          <a:bodyPr/>
          <a:lstStyle/>
          <a:p>
            <a:fld id="{E0944732-4317-4053-87DA-BCF510FC4F71}" type="slidenum">
              <a:rPr lang="en-PH" smtClean="0"/>
              <a:t>8</a:t>
            </a:fld>
            <a:endParaRPr lang="en-PH"/>
          </a:p>
        </p:txBody>
      </p:sp>
    </p:spTree>
    <p:extLst>
      <p:ext uri="{BB962C8B-B14F-4D97-AF65-F5344CB8AC3E}">
        <p14:creationId xmlns:p14="http://schemas.microsoft.com/office/powerpoint/2010/main" val="4560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a:xfrm>
            <a:off x="5332412" y="5883275"/>
            <a:ext cx="4324044" cy="365125"/>
          </a:xfrm>
        </p:spPr>
        <p:txBody>
          <a:bodyPr/>
          <a:lstStyle/>
          <a:p>
            <a:endParaRPr lang="en-PH"/>
          </a:p>
        </p:txBody>
      </p:sp>
      <p:sp>
        <p:nvSpPr>
          <p:cNvPr id="6" name="Slide Number Placeholder 5"/>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72061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7F43A-5CE3-4908-8FEC-AA3DEC28C2B9}" type="datetimeFigureOut">
              <a:rPr lang="en-PH" smtClean="0"/>
              <a:t>25/11/2020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89658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254739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349067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2300114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1953108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146871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40765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2167678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47" name="Shape 47"/>
          <p:cNvSpPr>
            <a:spLocks noGrp="1"/>
          </p:cNvSpPr>
          <p:nvPr>
            <p:ph type="title"/>
          </p:nvPr>
        </p:nvSpPr>
        <p:spPr>
          <a:xfrm>
            <a:off x="415599" y="2867800"/>
            <a:ext cx="11360803" cy="1122401"/>
          </a:xfrm>
          <a:prstGeom prst="rect">
            <a:avLst/>
          </a:prstGeom>
        </p:spPr>
        <p:txBody>
          <a:bodyPr lIns="91424" tIns="91424" rIns="91424" bIns="91424"/>
          <a:lstStyle/>
          <a:p>
            <a:pPr lvl="0">
              <a:defRPr sz="3600"/>
            </a:pPr>
            <a:endParaRPr/>
          </a:p>
        </p:txBody>
      </p:sp>
      <p:sp>
        <p:nvSpPr>
          <p:cNvPr id="48" name="Shape 48"/>
          <p:cNvSpPr>
            <a:spLocks noGrp="1"/>
          </p:cNvSpPr>
          <p:nvPr>
            <p:ph type="sldNum" sz="quarter" idx="2"/>
          </p:nvPr>
        </p:nvSpPr>
        <p:spPr>
          <a:xfrm>
            <a:off x="11296612" y="6299698"/>
            <a:ext cx="731601" cy="360651"/>
          </a:xfrm>
          <a:prstGeom prst="rect">
            <a:avLst/>
          </a:prstGeom>
        </p:spPr>
        <p:txBody>
          <a:bodyPr lIns="91424" tIns="91424" rIns="91424" bIns="91424"/>
          <a:lstStyle/>
          <a:p>
            <a:pPr lvl="0"/>
            <a:fld id="{86CB4B4D-7CA3-9044-876B-883B54F8677D}" type="slidenum">
              <a:t>‹#›</a:t>
            </a:fld>
            <a:endParaRPr/>
          </a:p>
        </p:txBody>
      </p:sp>
    </p:spTree>
    <p:extLst>
      <p:ext uri="{BB962C8B-B14F-4D97-AF65-F5344CB8AC3E}">
        <p14:creationId xmlns:p14="http://schemas.microsoft.com/office/powerpoint/2010/main" val="7004713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a:xfrm>
            <a:off x="10951856" y="5867131"/>
            <a:ext cx="551167" cy="365125"/>
          </a:xfrm>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39769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7F43A-5CE3-4908-8FEC-AA3DEC28C2B9}" type="datetimeFigureOut">
              <a:rPr lang="en-PH" smtClean="0"/>
              <a:t>25/11/2020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270277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47F43A-5CE3-4908-8FEC-AA3DEC28C2B9}" type="datetimeFigureOut">
              <a:rPr lang="en-PH" smtClean="0"/>
              <a:t>25/11/2020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107436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47F43A-5CE3-4908-8FEC-AA3DEC28C2B9}" type="datetimeFigureOut">
              <a:rPr lang="en-PH" smtClean="0"/>
              <a:t>25/11/2020</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152870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47F43A-5CE3-4908-8FEC-AA3DEC28C2B9}" type="datetimeFigureOut">
              <a:rPr lang="en-PH" smtClean="0"/>
              <a:t>25/11/2020</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231208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7F43A-5CE3-4908-8FEC-AA3DEC28C2B9}" type="datetimeFigureOut">
              <a:rPr lang="en-PH" smtClean="0"/>
              <a:t>25/11/2020</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229017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7F43A-5CE3-4908-8FEC-AA3DEC28C2B9}" type="datetimeFigureOut">
              <a:rPr lang="en-PH" smtClean="0"/>
              <a:t>25/11/2020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329734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7F43A-5CE3-4908-8FEC-AA3DEC28C2B9}" type="datetimeFigureOut">
              <a:rPr lang="en-PH" smtClean="0"/>
              <a:t>25/11/2020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13E8C46-6C4C-46D4-8FAD-B538C253CF1C}" type="slidenum">
              <a:rPr lang="en-PH" smtClean="0"/>
              <a:t>‹#›</a:t>
            </a:fld>
            <a:endParaRPr lang="en-PH"/>
          </a:p>
        </p:txBody>
      </p:sp>
    </p:spTree>
    <p:extLst>
      <p:ext uri="{BB962C8B-B14F-4D97-AF65-F5344CB8AC3E}">
        <p14:creationId xmlns:p14="http://schemas.microsoft.com/office/powerpoint/2010/main" val="213443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47F43A-5CE3-4908-8FEC-AA3DEC28C2B9}" type="datetimeFigureOut">
              <a:rPr lang="en-PH" smtClean="0"/>
              <a:t>25/11/2020</a:t>
            </a:fld>
            <a:endParaRPr lang="en-PH"/>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PH"/>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3E8C46-6C4C-46D4-8FAD-B538C253CF1C}" type="slidenum">
              <a:rPr lang="en-PH" smtClean="0"/>
              <a:t>‹#›</a:t>
            </a:fld>
            <a:endParaRPr lang="en-PH"/>
          </a:p>
        </p:txBody>
      </p:sp>
    </p:spTree>
    <p:extLst>
      <p:ext uri="{BB962C8B-B14F-4D97-AF65-F5344CB8AC3E}">
        <p14:creationId xmlns:p14="http://schemas.microsoft.com/office/powerpoint/2010/main" val="14213577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8DF2EC-44A6-4EE9-B27C-746DAF492057}"/>
              </a:ext>
            </a:extLst>
          </p:cNvPr>
          <p:cNvSpPr>
            <a:spLocks noGrp="1"/>
          </p:cNvSpPr>
          <p:nvPr>
            <p:ph type="subTitle" idx="1"/>
          </p:nvPr>
        </p:nvSpPr>
        <p:spPr/>
        <p:txBody>
          <a:bodyPr/>
          <a:lstStyle/>
          <a:p>
            <a:endParaRPr lang="en-PH" dirty="0"/>
          </a:p>
          <a:p>
            <a:r>
              <a:rPr lang="en-PH" dirty="0"/>
              <a:t>.</a:t>
            </a:r>
          </a:p>
          <a:p>
            <a:endParaRPr lang="en-PH" dirty="0"/>
          </a:p>
          <a:p>
            <a:endParaRPr lang="en-PH" dirty="0"/>
          </a:p>
          <a:p>
            <a:endParaRPr lang="en-PH" dirty="0"/>
          </a:p>
          <a:p>
            <a:endParaRPr lang="en-PH" dirty="0"/>
          </a:p>
          <a:p>
            <a:endParaRPr lang="en-PH" dirty="0"/>
          </a:p>
          <a:p>
            <a:endParaRPr lang="en-PH" dirty="0"/>
          </a:p>
          <a:p>
            <a:endParaRPr lang="en-PH" dirty="0"/>
          </a:p>
          <a:p>
            <a:endParaRPr lang="en-PH" dirty="0"/>
          </a:p>
          <a:p>
            <a:endParaRPr lang="en-PH" dirty="0"/>
          </a:p>
          <a:p>
            <a:endParaRPr lang="en-PH" dirty="0"/>
          </a:p>
          <a:p>
            <a:endParaRPr lang="en-PH" dirty="0"/>
          </a:p>
          <a:p>
            <a:endParaRPr lang="en-PH" dirty="0"/>
          </a:p>
          <a:p>
            <a:endParaRPr lang="en-PH" dirty="0"/>
          </a:p>
          <a:p>
            <a:endParaRPr lang="en-PH" dirty="0"/>
          </a:p>
          <a:p>
            <a:endParaRPr lang="en-PH" dirty="0"/>
          </a:p>
        </p:txBody>
      </p:sp>
      <p:sp>
        <p:nvSpPr>
          <p:cNvPr id="11" name="TextBox 10">
            <a:extLst>
              <a:ext uri="{FF2B5EF4-FFF2-40B4-BE49-F238E27FC236}">
                <a16:creationId xmlns:a16="http://schemas.microsoft.com/office/drawing/2014/main" id="{213ABAFB-1635-4BE9-87C4-0AA249A4A1B8}"/>
              </a:ext>
            </a:extLst>
          </p:cNvPr>
          <p:cNvSpPr txBox="1"/>
          <p:nvPr/>
        </p:nvSpPr>
        <p:spPr>
          <a:xfrm>
            <a:off x="3788380" y="3143609"/>
            <a:ext cx="6314549" cy="1384995"/>
          </a:xfrm>
          <a:prstGeom prst="rect">
            <a:avLst/>
          </a:prstGeom>
          <a:noFill/>
        </p:spPr>
        <p:txBody>
          <a:bodyPr wrap="none" rtlCol="0">
            <a:spAutoFit/>
          </a:bodyPr>
          <a:lstStyle/>
          <a:p>
            <a:pPr algn="ct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ບົດ</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ຮຽນ</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ທີ</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ຖອດ</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ຖອນ</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ໄດ</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p>
          <a:p>
            <a:pPr algn="ct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ໃນ</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ການ</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ສືບ</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PH"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ສວນ</a:t>
            </a:r>
            <a:r>
              <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lo-LA"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ສ</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ອ​ບ​</a:t>
            </a:r>
            <a:r>
              <a:rPr lang="en-US"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ສວນ</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 </a:t>
            </a:r>
            <a:r>
              <a:rPr lang="en-US"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ແລະ</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 </a:t>
            </a:r>
            <a:r>
              <a:rPr lang="en-US"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ການ</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​ດ</a:t>
            </a:r>
            <a:r>
              <a:rPr lang="lo-LA"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ຳ</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lo-LA"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ເ</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ນ</a:t>
            </a:r>
            <a:r>
              <a:rPr lang="lo-LA"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ນ​</a:t>
            </a:r>
            <a:r>
              <a:rPr lang="lo-LA"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ຄ</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ະ​</a:t>
            </a:r>
            <a:r>
              <a:rPr lang="lo-LA"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ດ</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p>
          <a:p>
            <a:pPr algn="ctr"/>
            <a:r>
              <a:rPr lang="en-US"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ການ</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US"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ຄ້າ</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US"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ມະ</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US"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ນຸດ</a:t>
            </a:r>
            <a:r>
              <a:rPr lang="lo-LA"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ແ</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ບ</a:t>
            </a:r>
            <a:r>
              <a:rPr lang="lo-LA"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ບ</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US"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ຂ້າມ</a:t>
            </a:r>
            <a:r>
              <a:rPr lang="en-US"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a:t>
            </a:r>
            <a:r>
              <a:rPr lang="en-US" sz="2800" b="1" dirty="0" err="1">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rPr>
              <a:t>ຊາດ</a:t>
            </a:r>
            <a:endParaRPr lang="en-PH" sz="2800" b="1" dirty="0">
              <a:solidFill>
                <a:srgbClr val="FF0000"/>
              </a:solidFill>
              <a:effectLst>
                <a:outerShdw blurRad="38100" dist="38100" dir="2700000" algn="tl">
                  <a:srgbClr val="000000">
                    <a:alpha val="43137"/>
                  </a:srgbClr>
                </a:outerShdw>
              </a:effectLst>
              <a:latin typeface="Phetsarath OT" panose="02000500000000020004" pitchFamily="2" charset="0"/>
              <a:cs typeface="Phetsarath OT" panose="02000500000000020004" pitchFamily="2" charset="0"/>
            </a:endParaRPr>
          </a:p>
        </p:txBody>
      </p:sp>
      <p:pic>
        <p:nvPicPr>
          <p:cNvPr id="2050" name="Picture 2" descr="No description available.">
            <a:extLst>
              <a:ext uri="{FF2B5EF4-FFF2-40B4-BE49-F238E27FC236}">
                <a16:creationId xmlns:a16="http://schemas.microsoft.com/office/drawing/2014/main" id="{3116F2FE-EF71-463C-9E50-2D3EACED1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496" y="881417"/>
            <a:ext cx="1406580" cy="15457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4A59CE8F-57C7-46FC-BEEA-37C1F8337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155" y="993277"/>
            <a:ext cx="1060496" cy="143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0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80"/>
          <p:cNvGrpSpPr/>
          <p:nvPr/>
        </p:nvGrpSpPr>
        <p:grpSpPr>
          <a:xfrm>
            <a:off x="3851253" y="1393608"/>
            <a:ext cx="5005916" cy="1504599"/>
            <a:chOff x="0" y="0"/>
            <a:chExt cx="5314328" cy="1746645"/>
          </a:xfrm>
        </p:grpSpPr>
        <p:pic>
          <p:nvPicPr>
            <p:cNvPr id="175" name="image27.png"/>
            <p:cNvPicPr/>
            <p:nvPr/>
          </p:nvPicPr>
          <p:blipFill>
            <a:blip r:embed="rId3"/>
            <a:stretch>
              <a:fillRect/>
            </a:stretch>
          </p:blipFill>
          <p:spPr>
            <a:xfrm>
              <a:off x="236426" y="796795"/>
              <a:ext cx="675271" cy="913042"/>
            </a:xfrm>
            <a:prstGeom prst="rect">
              <a:avLst/>
            </a:prstGeom>
            <a:ln w="12700" cap="flat">
              <a:noFill/>
              <a:miter lim="400000"/>
            </a:ln>
            <a:effectLst/>
          </p:spPr>
        </p:pic>
        <p:pic>
          <p:nvPicPr>
            <p:cNvPr id="176" name="image28.png" descr="Related image"/>
            <p:cNvPicPr/>
            <p:nvPr/>
          </p:nvPicPr>
          <p:blipFill>
            <a:blip r:embed="rId4"/>
            <a:stretch>
              <a:fillRect/>
            </a:stretch>
          </p:blipFill>
          <p:spPr>
            <a:xfrm>
              <a:off x="1642381" y="168163"/>
              <a:ext cx="2257539" cy="1159635"/>
            </a:xfrm>
            <a:prstGeom prst="rect">
              <a:avLst/>
            </a:prstGeom>
            <a:ln w="12700" cap="flat">
              <a:noFill/>
              <a:miter lim="400000"/>
            </a:ln>
            <a:effectLst/>
          </p:spPr>
        </p:pic>
        <p:pic>
          <p:nvPicPr>
            <p:cNvPr id="177" name="image29.png" descr="Related image"/>
            <p:cNvPicPr/>
            <p:nvPr/>
          </p:nvPicPr>
          <p:blipFill>
            <a:blip r:embed="rId5"/>
            <a:stretch>
              <a:fillRect/>
            </a:stretch>
          </p:blipFill>
          <p:spPr>
            <a:xfrm>
              <a:off x="-1" y="-1"/>
              <a:ext cx="1148125" cy="612477"/>
            </a:xfrm>
            <a:prstGeom prst="rect">
              <a:avLst/>
            </a:prstGeom>
            <a:ln w="12700" cap="flat">
              <a:noFill/>
              <a:miter lim="400000"/>
            </a:ln>
            <a:effectLst/>
          </p:spPr>
        </p:pic>
        <p:pic>
          <p:nvPicPr>
            <p:cNvPr id="178" name="image30.jpg" descr="Image result for malaysian flag"/>
            <p:cNvPicPr/>
            <p:nvPr/>
          </p:nvPicPr>
          <p:blipFill>
            <a:blip r:embed="rId6"/>
            <a:stretch>
              <a:fillRect/>
            </a:stretch>
          </p:blipFill>
          <p:spPr>
            <a:xfrm>
              <a:off x="4378628" y="-1"/>
              <a:ext cx="918714" cy="612477"/>
            </a:xfrm>
            <a:prstGeom prst="rect">
              <a:avLst/>
            </a:prstGeom>
            <a:ln w="12700" cap="flat">
              <a:noFill/>
              <a:miter lim="400000"/>
            </a:ln>
            <a:effectLst/>
          </p:spPr>
        </p:pic>
        <p:pic>
          <p:nvPicPr>
            <p:cNvPr id="179" name="image31.png" descr="Image result for malaysian police"/>
            <p:cNvPicPr/>
            <p:nvPr/>
          </p:nvPicPr>
          <p:blipFill>
            <a:blip r:embed="rId7"/>
            <a:stretch>
              <a:fillRect/>
            </a:stretch>
          </p:blipFill>
          <p:spPr>
            <a:xfrm>
              <a:off x="4424608" y="735972"/>
              <a:ext cx="889721" cy="1010673"/>
            </a:xfrm>
            <a:prstGeom prst="rect">
              <a:avLst/>
            </a:prstGeom>
            <a:ln w="12700" cap="flat">
              <a:noFill/>
              <a:miter lim="400000"/>
            </a:ln>
            <a:effectLst/>
          </p:spPr>
        </p:pic>
      </p:grpSp>
      <p:sp>
        <p:nvSpPr>
          <p:cNvPr id="181" name="Shape 181"/>
          <p:cNvSpPr/>
          <p:nvPr/>
        </p:nvSpPr>
        <p:spPr>
          <a:xfrm>
            <a:off x="2620411" y="-14490"/>
            <a:ext cx="7467601" cy="2039014"/>
          </a:xfrm>
          <a:prstGeom prst="rect">
            <a:avLst/>
          </a:prstGeom>
          <a:ln w="12700">
            <a:miter lim="400000"/>
          </a:ln>
          <a:extLst>
            <a:ext uri="{C572A759-6A51-4108-AA02-DFA0A04FC94B}">
              <ma14:wrappingTextBoxFlag xmlns="" xmlns:ma14="http://schemas.microsoft.com/office/mac/drawingml/2011/main" val="1"/>
            </a:ext>
          </a:extLst>
        </p:spPr>
        <p:txBody>
          <a:bodyPr lIns="34287" tIns="34287" rIns="34287" bIns="34287">
            <a:spAutoFit/>
          </a:bodyPr>
          <a:lstStyle/>
          <a:p>
            <a:pPr lvl="0" algn="ctr"/>
            <a:r>
              <a:rPr lang="lo-LA"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ກອງປະຊຸມແບບສອງຝ່າຍ</a:t>
            </a:r>
            <a:r>
              <a:rPr lang="en-US"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ລ</a:t>
            </a:r>
            <a:r>
              <a:rPr lang="lo-LA"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ະ</a:t>
            </a:r>
            <a:r>
              <a:rPr lang="en-US"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a:t>
            </a:r>
            <a:r>
              <a:rPr lang="lo-LA"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ຫ</a:t>
            </a:r>
            <a:r>
              <a:rPr lang="en-US"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ວ</a:t>
            </a:r>
            <a:r>
              <a:rPr lang="lo-LA"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a:t>
            </a:r>
            <a:r>
              <a:rPr lang="en-US"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າ</a:t>
            </a:r>
            <a:r>
              <a:rPr lang="lo-LA"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ງສຳນັກງານຕຳຫຼວດແຫ່ງຊາດປະເທດຟີລິບປິນ (</a:t>
            </a:r>
            <a:r>
              <a:rPr lang="en-US"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PNP) </a:t>
            </a:r>
            <a:r>
              <a:rPr lang="en-US" sz="32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ແລະ</a:t>
            </a:r>
            <a:r>
              <a:rPr lang="en-US"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 </a:t>
            </a:r>
            <a:r>
              <a:rPr lang="lo-LA"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ສຳນັກງານຕຳຫຼວດແຫ່ງຊາດປະເທດມາເລເຊຍ (</a:t>
            </a:r>
            <a:r>
              <a:rPr lang="en-US"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RMP) </a:t>
            </a:r>
          </a:p>
          <a:p>
            <a:pPr lvl="0" algn="ctr"/>
            <a:endParaRPr sz="32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endParaRPr>
          </a:p>
        </p:txBody>
      </p:sp>
      <p:graphicFrame>
        <p:nvGraphicFramePr>
          <p:cNvPr id="10" name="Table 9">
            <a:extLst>
              <a:ext uri="{FF2B5EF4-FFF2-40B4-BE49-F238E27FC236}">
                <a16:creationId xmlns:a16="http://schemas.microsoft.com/office/drawing/2014/main" id="{923091E3-8F38-4759-A405-8065BCAB1AAA}"/>
              </a:ext>
            </a:extLst>
          </p:cNvPr>
          <p:cNvGraphicFramePr>
            <a:graphicFrameLocks noGrp="1"/>
          </p:cNvGraphicFramePr>
          <p:nvPr>
            <p:extLst>
              <p:ext uri="{D42A27DB-BD31-4B8C-83A1-F6EECF244321}">
                <p14:modId xmlns:p14="http://schemas.microsoft.com/office/powerpoint/2010/main" val="2307280717"/>
              </p:ext>
            </p:extLst>
          </p:nvPr>
        </p:nvGraphicFramePr>
        <p:xfrm>
          <a:off x="2176211" y="3004590"/>
          <a:ext cx="8356000" cy="3587496"/>
        </p:xfrm>
        <a:graphic>
          <a:graphicData uri="http://schemas.openxmlformats.org/drawingml/2006/table">
            <a:tbl>
              <a:tblPr firstRow="1" firstCol="1" bandRow="1">
                <a:tableStyleId>{5940675A-B579-460E-94D1-54222C63F5DA}</a:tableStyleId>
              </a:tblPr>
              <a:tblGrid>
                <a:gridCol w="1636698">
                  <a:extLst>
                    <a:ext uri="{9D8B030D-6E8A-4147-A177-3AD203B41FA5}">
                      <a16:colId xmlns:a16="http://schemas.microsoft.com/office/drawing/2014/main" val="3015034161"/>
                    </a:ext>
                  </a:extLst>
                </a:gridCol>
                <a:gridCol w="2877630">
                  <a:extLst>
                    <a:ext uri="{9D8B030D-6E8A-4147-A177-3AD203B41FA5}">
                      <a16:colId xmlns:a16="http://schemas.microsoft.com/office/drawing/2014/main" val="1696477945"/>
                    </a:ext>
                  </a:extLst>
                </a:gridCol>
                <a:gridCol w="3841672">
                  <a:extLst>
                    <a:ext uri="{9D8B030D-6E8A-4147-A177-3AD203B41FA5}">
                      <a16:colId xmlns:a16="http://schemas.microsoft.com/office/drawing/2014/main" val="2442366084"/>
                    </a:ext>
                  </a:extLst>
                </a:gridCol>
              </a:tblGrid>
              <a:tr h="128798">
                <a:tc>
                  <a:txBody>
                    <a:bodyPr/>
                    <a:lstStyle/>
                    <a:p>
                      <a:pPr algn="ctr">
                        <a:lnSpc>
                          <a:spcPct val="107000"/>
                        </a:lnSpc>
                        <a:spcAft>
                          <a:spcPts val="800"/>
                        </a:spcAft>
                      </a:pPr>
                      <a:r>
                        <a:rPr lang="en-US" sz="2000" dirty="0">
                          <a:effectLst/>
                          <a:latin typeface="Phetsarath OT" panose="02000500000000020004" pitchFamily="2" charset="0"/>
                          <a:ea typeface="Calibri" panose="020F0502020204030204" pitchFamily="34" charset="0"/>
                          <a:cs typeface="Phetsarath OT" panose="02000500000000020004" pitchFamily="2" charset="0"/>
                        </a:rPr>
                        <a:t>ລ</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ຳ</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ດ</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ບ</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ວັນ</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ທີ</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ສະ</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ຖານ</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ທີ</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584346502"/>
                  </a:ext>
                </a:extLst>
              </a:tr>
              <a:tr h="263249">
                <a:tc>
                  <a:txBody>
                    <a:bodyPr/>
                    <a:lstStyle/>
                    <a:p>
                      <a:pPr algn="ctr">
                        <a:lnSpc>
                          <a:spcPct val="107000"/>
                        </a:lnSpc>
                        <a:spcAft>
                          <a:spcPts val="800"/>
                        </a:spcAft>
                      </a:pPr>
                      <a:r>
                        <a:rPr lang="en-PH" sz="2000" dirty="0">
                          <a:effectLst/>
                          <a:latin typeface="Phetsarath OT" panose="02000500000000020004" pitchFamily="2" charset="0"/>
                          <a:cs typeface="Phetsarath OT" panose="02000500000000020004" pitchFamily="2" charset="0"/>
                        </a:rPr>
                        <a:t>1</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US" sz="2000" dirty="0">
                          <a:effectLst/>
                          <a:latin typeface="Phetsarath OT" panose="02000500000000020004" pitchFamily="2" charset="0"/>
                          <a:cs typeface="Phetsarath OT" panose="02000500000000020004" pitchFamily="2" charset="0"/>
                        </a:rPr>
                        <a:t>​</a:t>
                      </a:r>
                      <a:r>
                        <a:rPr lang="en-US" sz="2000" dirty="0" err="1">
                          <a:effectLst/>
                          <a:latin typeface="Phetsarath OT" panose="02000500000000020004" pitchFamily="2" charset="0"/>
                          <a:cs typeface="Phetsarath OT" panose="02000500000000020004" pitchFamily="2" charset="0"/>
                        </a:rPr>
                        <a:t>ກັນ</a:t>
                      </a:r>
                      <a:r>
                        <a:rPr lang="en-US" sz="2000" dirty="0">
                          <a:effectLst/>
                          <a:latin typeface="Phetsarath OT" panose="02000500000000020004" pitchFamily="2" charset="0"/>
                          <a:cs typeface="Phetsarath OT" panose="02000500000000020004" pitchFamily="2" charset="0"/>
                        </a:rPr>
                        <a:t>​</a:t>
                      </a:r>
                      <a:r>
                        <a:rPr lang="en-US" sz="2000" dirty="0" err="1">
                          <a:effectLst/>
                          <a:latin typeface="Phetsarath OT" panose="02000500000000020004" pitchFamily="2" charset="0"/>
                          <a:cs typeface="Phetsarath OT" panose="02000500000000020004" pitchFamily="2" charset="0"/>
                        </a:rPr>
                        <a:t>ຍາ</a:t>
                      </a:r>
                      <a:r>
                        <a:rPr lang="en-PH" sz="2000" dirty="0">
                          <a:effectLst/>
                          <a:latin typeface="Phetsarath OT" panose="02000500000000020004" pitchFamily="2" charset="0"/>
                          <a:cs typeface="Phetsarath OT" panose="02000500000000020004" pitchFamily="2" charset="0"/>
                        </a:rPr>
                        <a:t> 2015</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PH"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ມ</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ກ</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ກ</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 ​</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ປ</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ະ​</a:t>
                      </a:r>
                      <a:r>
                        <a:rPr lang="lo-LA" sz="2000" dirty="0">
                          <a:effectLst/>
                          <a:latin typeface="Phetsarath OT" panose="02000500000000020004" pitchFamily="2" charset="0"/>
                          <a:ea typeface="Calibri" panose="020F0502020204030204" pitchFamily="34" charset="0"/>
                          <a:cs typeface="Phetsarath OT" panose="02000500000000020004" pitchFamily="2" charset="0"/>
                        </a:rPr>
                        <a:t>ເ</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ທ</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ດມ</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a:t>
                      </a:r>
                      <a:r>
                        <a:rPr lang="lo-LA" sz="2000" dirty="0">
                          <a:effectLst/>
                          <a:latin typeface="Phetsarath OT" panose="02000500000000020004" pitchFamily="2" charset="0"/>
                          <a:ea typeface="Calibri" panose="020F0502020204030204" pitchFamily="34" charset="0"/>
                          <a:cs typeface="Phetsarath OT" panose="02000500000000020004" pitchFamily="2" charset="0"/>
                        </a:rPr>
                        <a:t>ເ</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ລ​</a:t>
                      </a:r>
                      <a:r>
                        <a:rPr lang="lo-LA" sz="2000" dirty="0">
                          <a:effectLst/>
                          <a:latin typeface="Phetsarath OT" panose="02000500000000020004" pitchFamily="2" charset="0"/>
                          <a:ea typeface="Calibri" panose="020F0502020204030204" pitchFamily="34" charset="0"/>
                          <a:cs typeface="Phetsarath OT" panose="02000500000000020004" pitchFamily="2" charset="0"/>
                        </a:rPr>
                        <a:t>ເ</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ຊ</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ຍ</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2424071784"/>
                  </a:ext>
                </a:extLst>
              </a:tr>
              <a:tr h="263249">
                <a:tc>
                  <a:txBody>
                    <a:bodyPr/>
                    <a:lstStyle/>
                    <a:p>
                      <a:pPr algn="ctr">
                        <a:lnSpc>
                          <a:spcPct val="107000"/>
                        </a:lnSpc>
                        <a:spcAft>
                          <a:spcPts val="800"/>
                        </a:spcAft>
                      </a:pPr>
                      <a:r>
                        <a:rPr lang="en-PH" sz="2000">
                          <a:effectLst/>
                          <a:latin typeface="Phetsarath OT" panose="02000500000000020004" pitchFamily="2" charset="0"/>
                          <a:cs typeface="Phetsarath OT" panose="02000500000000020004" pitchFamily="2" charset="0"/>
                        </a:rPr>
                        <a:t>2</a:t>
                      </a:r>
                      <a:endParaRPr lang="en-PH" sz="200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lo-LA" sz="2000" dirty="0">
                          <a:effectLst/>
                          <a:latin typeface="Phetsarath OT" panose="02000500000000020004" pitchFamily="2" charset="0"/>
                          <a:cs typeface="Phetsarath OT" panose="02000500000000020004" pitchFamily="2" charset="0"/>
                        </a:rPr>
                        <a:t>ພ</a:t>
                      </a:r>
                      <a:r>
                        <a:rPr lang="en-US" sz="2000" dirty="0">
                          <a:effectLst/>
                          <a:latin typeface="Phetsarath OT" panose="02000500000000020004" pitchFamily="2" charset="0"/>
                          <a:cs typeface="Phetsarath OT" panose="02000500000000020004" pitchFamily="2" charset="0"/>
                        </a:rPr>
                        <a:t>ະ​</a:t>
                      </a:r>
                      <a:r>
                        <a:rPr lang="lo-LA" sz="2000" dirty="0">
                          <a:effectLst/>
                          <a:latin typeface="Phetsarath OT" panose="02000500000000020004" pitchFamily="2" charset="0"/>
                          <a:cs typeface="Phetsarath OT" panose="02000500000000020004" pitchFamily="2" charset="0"/>
                        </a:rPr>
                        <a:t>ຈ</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ກ</a:t>
                      </a:r>
                      <a:r>
                        <a:rPr lang="en-PH" sz="2000" dirty="0">
                          <a:effectLst/>
                          <a:latin typeface="Phetsarath OT" panose="02000500000000020004" pitchFamily="2" charset="0"/>
                          <a:cs typeface="Phetsarath OT" panose="02000500000000020004" pitchFamily="2" charset="0"/>
                        </a:rPr>
                        <a:t> 2015</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PH" sz="2000" dirty="0">
                          <a:effectLst/>
                          <a:latin typeface="Phetsarath OT" panose="02000500000000020004" pitchFamily="2" charset="0"/>
                          <a:cs typeface="Phetsarath OT" panose="02000500000000020004" pitchFamily="2" charset="0"/>
                        </a:rPr>
                        <a:t> </a:t>
                      </a:r>
                      <a:r>
                        <a:rPr lang="lo-LA" sz="2000" dirty="0">
                          <a:effectLst/>
                          <a:latin typeface="Phetsarath OT" panose="02000500000000020004" pitchFamily="2" charset="0"/>
                          <a:cs typeface="Phetsarath OT" panose="02000500000000020004" pitchFamily="2" charset="0"/>
                        </a:rPr>
                        <a:t>ມ</a:t>
                      </a:r>
                      <a:r>
                        <a:rPr lang="en-US" sz="2000" dirty="0">
                          <a:effectLst/>
                          <a:latin typeface="Phetsarath OT" panose="02000500000000020004" pitchFamily="2" charset="0"/>
                          <a:cs typeface="Phetsarath OT" panose="02000500000000020004" pitchFamily="2" charset="0"/>
                        </a:rPr>
                        <a:t>າ​</a:t>
                      </a:r>
                      <a:r>
                        <a:rPr lang="lo-LA" sz="2000" dirty="0">
                          <a:effectLst/>
                          <a:latin typeface="Phetsarath OT" panose="02000500000000020004" pitchFamily="2" charset="0"/>
                          <a:cs typeface="Phetsarath OT" panose="02000500000000020004" pitchFamily="2" charset="0"/>
                        </a:rPr>
                        <a:t>ຄ</a:t>
                      </a:r>
                      <a:r>
                        <a:rPr lang="en-US" sz="2000" dirty="0">
                          <a:effectLst/>
                          <a:latin typeface="Phetsarath OT" panose="02000500000000020004" pitchFamily="2" charset="0"/>
                          <a:cs typeface="Phetsarath OT" panose="02000500000000020004" pitchFamily="2" charset="0"/>
                        </a:rPr>
                        <a:t>າ​</a:t>
                      </a:r>
                      <a:r>
                        <a:rPr lang="lo-LA" sz="2000" dirty="0">
                          <a:effectLst/>
                          <a:latin typeface="Phetsarath OT" panose="02000500000000020004" pitchFamily="2" charset="0"/>
                          <a:cs typeface="Phetsarath OT" panose="02000500000000020004" pitchFamily="2" charset="0"/>
                        </a:rPr>
                        <a:t>ຕ</a:t>
                      </a:r>
                      <a:r>
                        <a:rPr lang="en-US" sz="2000" dirty="0">
                          <a:effectLst/>
                          <a:latin typeface="Phetsarath OT" panose="02000500000000020004" pitchFamily="2" charset="0"/>
                          <a:cs typeface="Phetsarath OT" panose="02000500000000020004" pitchFamily="2" charset="0"/>
                        </a:rPr>
                        <a:t>ິ, </a:t>
                      </a:r>
                      <a:r>
                        <a:rPr lang="lo-LA" sz="2000" dirty="0">
                          <a:effectLst/>
                          <a:latin typeface="Phetsarath OT" panose="02000500000000020004" pitchFamily="2" charset="0"/>
                          <a:cs typeface="Phetsarath OT" panose="02000500000000020004" pitchFamily="2" charset="0"/>
                        </a:rPr>
                        <a:t>ປ</a:t>
                      </a:r>
                      <a:r>
                        <a:rPr lang="en-US" sz="2000" dirty="0">
                          <a:effectLst/>
                          <a:latin typeface="Phetsarath OT" panose="02000500000000020004" pitchFamily="2" charset="0"/>
                          <a:cs typeface="Phetsarath OT" panose="02000500000000020004" pitchFamily="2" charset="0"/>
                        </a:rPr>
                        <a:t>ະ​</a:t>
                      </a:r>
                      <a:r>
                        <a:rPr lang="lo-LA" sz="2000" dirty="0">
                          <a:effectLst/>
                          <a:latin typeface="Phetsarath OT" panose="02000500000000020004" pitchFamily="2" charset="0"/>
                          <a:cs typeface="Phetsarath OT" panose="02000500000000020004" pitchFamily="2" charset="0"/>
                        </a:rPr>
                        <a:t>ເ</a:t>
                      </a:r>
                      <a:r>
                        <a:rPr lang="en-US" sz="2000" dirty="0">
                          <a:effectLst/>
                          <a:latin typeface="Phetsarath OT" panose="02000500000000020004" pitchFamily="2" charset="0"/>
                          <a:cs typeface="Phetsarath OT" panose="02000500000000020004" pitchFamily="2" charset="0"/>
                        </a:rPr>
                        <a:t>ທ</a:t>
                      </a:r>
                      <a:r>
                        <a:rPr lang="lo-LA" sz="2000" dirty="0">
                          <a:effectLst/>
                          <a:latin typeface="Phetsarath OT" panose="02000500000000020004" pitchFamily="2" charset="0"/>
                          <a:cs typeface="Phetsarath OT" panose="02000500000000020004" pitchFamily="2" charset="0"/>
                        </a:rPr>
                        <a:t>ດ</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ຟ</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ລ</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ບ</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ປ</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ນ</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3125545524"/>
                  </a:ext>
                </a:extLst>
              </a:tr>
              <a:tr h="263249">
                <a:tc>
                  <a:txBody>
                    <a:bodyPr/>
                    <a:lstStyle/>
                    <a:p>
                      <a:pPr algn="ctr">
                        <a:lnSpc>
                          <a:spcPct val="107000"/>
                        </a:lnSpc>
                        <a:spcAft>
                          <a:spcPts val="800"/>
                        </a:spcAft>
                      </a:pPr>
                      <a:r>
                        <a:rPr lang="en-PH" sz="2000">
                          <a:effectLst/>
                          <a:latin typeface="Phetsarath OT" panose="02000500000000020004" pitchFamily="2" charset="0"/>
                          <a:cs typeface="Phetsarath OT" panose="02000500000000020004" pitchFamily="2" charset="0"/>
                        </a:rPr>
                        <a:t>3</a:t>
                      </a:r>
                      <a:endParaRPr lang="en-PH" sz="200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lo-LA" sz="2000" dirty="0">
                          <a:effectLst/>
                          <a:latin typeface="Phetsarath OT" panose="02000500000000020004" pitchFamily="2" charset="0"/>
                          <a:cs typeface="Phetsarath OT" panose="02000500000000020004" pitchFamily="2" charset="0"/>
                        </a:rPr>
                        <a:t>ກ</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ນ</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ຍ</a:t>
                      </a:r>
                      <a:r>
                        <a:rPr lang="en-US" sz="2000" dirty="0">
                          <a:effectLst/>
                          <a:latin typeface="Phetsarath OT" panose="02000500000000020004" pitchFamily="2" charset="0"/>
                          <a:cs typeface="Phetsarath OT" panose="02000500000000020004" pitchFamily="2" charset="0"/>
                        </a:rPr>
                        <a:t>າ</a:t>
                      </a:r>
                      <a:r>
                        <a:rPr lang="en-PH" sz="2000" dirty="0">
                          <a:effectLst/>
                          <a:latin typeface="Phetsarath OT" panose="02000500000000020004" pitchFamily="2" charset="0"/>
                          <a:cs typeface="Phetsarath OT" panose="02000500000000020004" pitchFamily="2" charset="0"/>
                        </a:rPr>
                        <a:t> 2016</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PH"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ກ</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ວ</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ຳ​</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ເປີ</a:t>
                      </a:r>
                      <a:r>
                        <a:rPr lang="en-US" sz="2000" dirty="0">
                          <a:effectLst/>
                          <a:latin typeface="Phetsarath OT" panose="02000500000000020004" pitchFamily="2" charset="0"/>
                          <a:ea typeface="Calibri" panose="020F0502020204030204" pitchFamily="34" charset="0"/>
                          <a:cs typeface="Phetsarath OT" panose="02000500000000020004" pitchFamily="2" charset="0"/>
                        </a:rPr>
                        <a:t>, </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ປະ</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ເທດ</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ມ</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a:t>
                      </a:r>
                      <a:r>
                        <a:rPr lang="lo-LA" sz="2000" dirty="0">
                          <a:effectLst/>
                          <a:latin typeface="Phetsarath OT" panose="02000500000000020004" pitchFamily="2" charset="0"/>
                          <a:ea typeface="Calibri" panose="020F0502020204030204" pitchFamily="34" charset="0"/>
                          <a:cs typeface="Phetsarath OT" panose="02000500000000020004" pitchFamily="2" charset="0"/>
                        </a:rPr>
                        <a:t>ເ</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ເຊຍ</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910220202"/>
                  </a:ext>
                </a:extLst>
              </a:tr>
              <a:tr h="263249">
                <a:tc>
                  <a:txBody>
                    <a:bodyPr/>
                    <a:lstStyle/>
                    <a:p>
                      <a:pPr algn="ctr">
                        <a:lnSpc>
                          <a:spcPct val="107000"/>
                        </a:lnSpc>
                        <a:spcAft>
                          <a:spcPts val="800"/>
                        </a:spcAft>
                      </a:pPr>
                      <a:r>
                        <a:rPr lang="en-PH" sz="2000">
                          <a:effectLst/>
                          <a:latin typeface="Phetsarath OT" panose="02000500000000020004" pitchFamily="2" charset="0"/>
                          <a:cs typeface="Phetsarath OT" panose="02000500000000020004" pitchFamily="2" charset="0"/>
                        </a:rPr>
                        <a:t>4</a:t>
                      </a:r>
                      <a:endParaRPr lang="en-PH" sz="200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lo-LA" sz="2000" dirty="0">
                          <a:effectLst/>
                          <a:latin typeface="Phetsarath OT" panose="02000500000000020004" pitchFamily="2" charset="0"/>
                          <a:cs typeface="Phetsarath OT" panose="02000500000000020004" pitchFamily="2" charset="0"/>
                        </a:rPr>
                        <a:t>ກ</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ມ</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ພ</a:t>
                      </a:r>
                      <a:r>
                        <a:rPr lang="en-US" sz="2000" dirty="0">
                          <a:effectLst/>
                          <a:latin typeface="Phetsarath OT" panose="02000500000000020004" pitchFamily="2" charset="0"/>
                          <a:cs typeface="Phetsarath OT" panose="02000500000000020004" pitchFamily="2" charset="0"/>
                        </a:rPr>
                        <a:t>າ</a:t>
                      </a:r>
                      <a:r>
                        <a:rPr lang="en-PH" sz="2000" dirty="0">
                          <a:effectLst/>
                          <a:latin typeface="Phetsarath OT" panose="02000500000000020004" pitchFamily="2" charset="0"/>
                          <a:cs typeface="Phetsarath OT" panose="02000500000000020004" pitchFamily="2" charset="0"/>
                        </a:rPr>
                        <a:t> 27</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lo-LA" sz="2000" dirty="0">
                          <a:effectLst/>
                          <a:latin typeface="Phetsarath OT" panose="02000500000000020004" pitchFamily="2" charset="0"/>
                          <a:cs typeface="Phetsarath OT" panose="02000500000000020004" pitchFamily="2" charset="0"/>
                        </a:rPr>
                        <a:t>ມ</a:t>
                      </a:r>
                      <a:r>
                        <a:rPr lang="en-US" sz="2000" dirty="0">
                          <a:effectLst/>
                          <a:latin typeface="Phetsarath OT" panose="02000500000000020004" pitchFamily="2" charset="0"/>
                          <a:cs typeface="Phetsarath OT" panose="02000500000000020004" pitchFamily="2" charset="0"/>
                        </a:rPr>
                        <a:t>າ​</a:t>
                      </a:r>
                      <a:r>
                        <a:rPr lang="lo-LA" sz="2000" dirty="0">
                          <a:effectLst/>
                          <a:latin typeface="Phetsarath OT" panose="02000500000000020004" pitchFamily="2" charset="0"/>
                          <a:cs typeface="Phetsarath OT" panose="02000500000000020004" pitchFamily="2" charset="0"/>
                        </a:rPr>
                        <a:t>ຄ</a:t>
                      </a:r>
                      <a:r>
                        <a:rPr lang="en-US" sz="2000" dirty="0">
                          <a:effectLst/>
                          <a:latin typeface="Phetsarath OT" panose="02000500000000020004" pitchFamily="2" charset="0"/>
                          <a:cs typeface="Phetsarath OT" panose="02000500000000020004" pitchFamily="2" charset="0"/>
                        </a:rPr>
                        <a:t>າ​</a:t>
                      </a:r>
                      <a:r>
                        <a:rPr lang="lo-LA" sz="2000" dirty="0">
                          <a:effectLst/>
                          <a:latin typeface="Phetsarath OT" panose="02000500000000020004" pitchFamily="2" charset="0"/>
                          <a:cs typeface="Phetsarath OT" panose="02000500000000020004" pitchFamily="2" charset="0"/>
                        </a:rPr>
                        <a:t>ຕ</a:t>
                      </a:r>
                      <a:r>
                        <a:rPr lang="en-US" sz="2000" dirty="0">
                          <a:effectLst/>
                          <a:latin typeface="Phetsarath OT" panose="02000500000000020004" pitchFamily="2" charset="0"/>
                          <a:cs typeface="Phetsarath OT" panose="02000500000000020004" pitchFamily="2" charset="0"/>
                        </a:rPr>
                        <a:t>ິ, </a:t>
                      </a:r>
                      <a:r>
                        <a:rPr lang="lo-LA" sz="2000" dirty="0">
                          <a:effectLst/>
                          <a:latin typeface="Phetsarath OT" panose="02000500000000020004" pitchFamily="2" charset="0"/>
                          <a:cs typeface="Phetsarath OT" panose="02000500000000020004" pitchFamily="2" charset="0"/>
                        </a:rPr>
                        <a:t>ປ</a:t>
                      </a:r>
                      <a:r>
                        <a:rPr lang="en-US" sz="2000" dirty="0">
                          <a:effectLst/>
                          <a:latin typeface="Phetsarath OT" panose="02000500000000020004" pitchFamily="2" charset="0"/>
                          <a:cs typeface="Phetsarath OT" panose="02000500000000020004" pitchFamily="2" charset="0"/>
                        </a:rPr>
                        <a:t>ະ​</a:t>
                      </a:r>
                      <a:r>
                        <a:rPr lang="lo-LA" sz="2000" dirty="0">
                          <a:effectLst/>
                          <a:latin typeface="Phetsarath OT" panose="02000500000000020004" pitchFamily="2" charset="0"/>
                          <a:cs typeface="Phetsarath OT" panose="02000500000000020004" pitchFamily="2" charset="0"/>
                        </a:rPr>
                        <a:t>ເ</a:t>
                      </a:r>
                      <a:r>
                        <a:rPr lang="en-US" sz="2000" dirty="0">
                          <a:effectLst/>
                          <a:latin typeface="Phetsarath OT" panose="02000500000000020004" pitchFamily="2" charset="0"/>
                          <a:cs typeface="Phetsarath OT" panose="02000500000000020004" pitchFamily="2" charset="0"/>
                        </a:rPr>
                        <a:t>ທ</a:t>
                      </a:r>
                      <a:r>
                        <a:rPr lang="lo-LA" sz="2000" dirty="0">
                          <a:effectLst/>
                          <a:latin typeface="Phetsarath OT" panose="02000500000000020004" pitchFamily="2" charset="0"/>
                          <a:cs typeface="Phetsarath OT" panose="02000500000000020004" pitchFamily="2" charset="0"/>
                        </a:rPr>
                        <a:t>ດ</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ຟ</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ລ</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ບ</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ປ</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ນ</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4206042158"/>
                  </a:ext>
                </a:extLst>
              </a:tr>
              <a:tr h="263249">
                <a:tc>
                  <a:txBody>
                    <a:bodyPr/>
                    <a:lstStyle/>
                    <a:p>
                      <a:pPr algn="ctr">
                        <a:lnSpc>
                          <a:spcPct val="107000"/>
                        </a:lnSpc>
                        <a:spcAft>
                          <a:spcPts val="800"/>
                        </a:spcAft>
                      </a:pPr>
                      <a:r>
                        <a:rPr lang="en-PH" sz="2000">
                          <a:effectLst/>
                          <a:latin typeface="Phetsarath OT" panose="02000500000000020004" pitchFamily="2" charset="0"/>
                          <a:cs typeface="Phetsarath OT" panose="02000500000000020004" pitchFamily="2" charset="0"/>
                        </a:rPr>
                        <a:t>5</a:t>
                      </a:r>
                      <a:endParaRPr lang="en-PH" sz="200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PH" sz="2000" dirty="0">
                          <a:effectLst/>
                          <a:latin typeface="Phetsarath OT" panose="02000500000000020004" pitchFamily="2" charset="0"/>
                          <a:cs typeface="Phetsarath OT" panose="02000500000000020004" pitchFamily="2" charset="0"/>
                        </a:rPr>
                        <a:t> </a:t>
                      </a:r>
                      <a:r>
                        <a:rPr lang="lo-LA" sz="2000" dirty="0">
                          <a:effectLst/>
                          <a:latin typeface="Phetsarath OT" panose="02000500000000020004" pitchFamily="2" charset="0"/>
                          <a:cs typeface="Phetsarath OT" panose="02000500000000020004" pitchFamily="2" charset="0"/>
                        </a:rPr>
                        <a:t>ພ</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ດ</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ສ</a:t>
                      </a:r>
                      <a:r>
                        <a:rPr lang="en-US" sz="2000" dirty="0">
                          <a:effectLst/>
                          <a:latin typeface="Phetsarath OT" panose="02000500000000020004" pitchFamily="2" charset="0"/>
                          <a:cs typeface="Phetsarath OT" panose="02000500000000020004" pitchFamily="2" charset="0"/>
                        </a:rPr>
                        <a:t>ະ​</a:t>
                      </a:r>
                      <a:r>
                        <a:rPr lang="en-US" sz="2000" dirty="0" err="1">
                          <a:effectLst/>
                          <a:latin typeface="Phetsarath OT" panose="02000500000000020004" pitchFamily="2" charset="0"/>
                          <a:cs typeface="Phetsarath OT" panose="02000500000000020004" pitchFamily="2" charset="0"/>
                        </a:rPr>
                        <a:t>ພາ</a:t>
                      </a:r>
                      <a:r>
                        <a:rPr lang="en-US" sz="2000" dirty="0">
                          <a:effectLst/>
                          <a:latin typeface="Phetsarath OT" panose="02000500000000020004" pitchFamily="2" charset="0"/>
                          <a:cs typeface="Phetsarath OT" panose="02000500000000020004" pitchFamily="2" charset="0"/>
                        </a:rPr>
                        <a:t> </a:t>
                      </a:r>
                      <a:r>
                        <a:rPr lang="en-PH" sz="2000" dirty="0">
                          <a:effectLst/>
                          <a:latin typeface="Phetsarath OT" panose="02000500000000020004" pitchFamily="2" charset="0"/>
                          <a:cs typeface="Phetsarath OT" panose="02000500000000020004" pitchFamily="2" charset="0"/>
                        </a:rPr>
                        <a:t>20017</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PH"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ກ</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ວ</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ຳ​</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ເປີ</a:t>
                      </a:r>
                      <a:r>
                        <a:rPr lang="en-PH" sz="2000" dirty="0">
                          <a:effectLst/>
                          <a:latin typeface="Phetsarath OT" panose="02000500000000020004" pitchFamily="2" charset="0"/>
                          <a:cs typeface="Phetsarath OT" panose="02000500000000020004" pitchFamily="2" charset="0"/>
                        </a:rPr>
                        <a:t>, </a:t>
                      </a:r>
                      <a:r>
                        <a:rPr lang="lo-LA" sz="2000" dirty="0">
                          <a:effectLst/>
                          <a:latin typeface="Phetsarath OT" panose="02000500000000020004" pitchFamily="2" charset="0"/>
                          <a:cs typeface="Phetsarath OT" panose="02000500000000020004" pitchFamily="2" charset="0"/>
                        </a:rPr>
                        <a:t>ມ</a:t>
                      </a:r>
                      <a:r>
                        <a:rPr lang="en-US" sz="2000" dirty="0">
                          <a:effectLst/>
                          <a:latin typeface="Phetsarath OT" panose="02000500000000020004" pitchFamily="2" charset="0"/>
                          <a:cs typeface="Phetsarath OT" panose="02000500000000020004" pitchFamily="2" charset="0"/>
                        </a:rPr>
                        <a:t>າ​</a:t>
                      </a:r>
                      <a:r>
                        <a:rPr lang="lo-LA" sz="2000" dirty="0">
                          <a:effectLst/>
                          <a:latin typeface="Phetsarath OT" panose="02000500000000020004" pitchFamily="2" charset="0"/>
                          <a:cs typeface="Phetsarath OT" panose="02000500000000020004" pitchFamily="2" charset="0"/>
                        </a:rPr>
                        <a:t>ຄ</a:t>
                      </a:r>
                      <a:r>
                        <a:rPr lang="en-US" sz="2000" dirty="0">
                          <a:effectLst/>
                          <a:latin typeface="Phetsarath OT" panose="02000500000000020004" pitchFamily="2" charset="0"/>
                          <a:cs typeface="Phetsarath OT" panose="02000500000000020004" pitchFamily="2" charset="0"/>
                        </a:rPr>
                        <a:t>າ​</a:t>
                      </a:r>
                      <a:r>
                        <a:rPr lang="lo-LA" sz="2000" dirty="0">
                          <a:effectLst/>
                          <a:latin typeface="Phetsarath OT" panose="02000500000000020004" pitchFamily="2" charset="0"/>
                          <a:cs typeface="Phetsarath OT" panose="02000500000000020004" pitchFamily="2" charset="0"/>
                        </a:rPr>
                        <a:t>ຕ</a:t>
                      </a:r>
                      <a:r>
                        <a:rPr lang="en-US" sz="2000" dirty="0">
                          <a:effectLst/>
                          <a:latin typeface="Phetsarath OT" panose="02000500000000020004" pitchFamily="2" charset="0"/>
                          <a:cs typeface="Phetsarath OT" panose="02000500000000020004" pitchFamily="2" charset="0"/>
                        </a:rPr>
                        <a:t>ິ</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146852823"/>
                  </a:ext>
                </a:extLst>
              </a:tr>
              <a:tr h="263249">
                <a:tc>
                  <a:txBody>
                    <a:bodyPr/>
                    <a:lstStyle/>
                    <a:p>
                      <a:pPr algn="ctr">
                        <a:lnSpc>
                          <a:spcPct val="107000"/>
                        </a:lnSpc>
                        <a:spcAft>
                          <a:spcPts val="800"/>
                        </a:spcAft>
                      </a:pPr>
                      <a:r>
                        <a:rPr lang="en-PH" sz="2000">
                          <a:effectLst/>
                          <a:latin typeface="Phetsarath OT" panose="02000500000000020004" pitchFamily="2" charset="0"/>
                          <a:cs typeface="Phetsarath OT" panose="02000500000000020004" pitchFamily="2" charset="0"/>
                        </a:rPr>
                        <a:t>6</a:t>
                      </a:r>
                      <a:endParaRPr lang="en-PH" sz="200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lo-LA" sz="2000" dirty="0">
                          <a:effectLst/>
                          <a:latin typeface="Phetsarath OT" panose="02000500000000020004" pitchFamily="2" charset="0"/>
                          <a:cs typeface="Phetsarath OT" panose="02000500000000020004" pitchFamily="2" charset="0"/>
                        </a:rPr>
                        <a:t>ຕ</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ລ</a:t>
                      </a:r>
                      <a:r>
                        <a:rPr lang="en-US" sz="2000" dirty="0">
                          <a:effectLst/>
                          <a:latin typeface="Phetsarath OT" panose="02000500000000020004" pitchFamily="2" charset="0"/>
                          <a:cs typeface="Phetsarath OT" panose="02000500000000020004" pitchFamily="2" charset="0"/>
                        </a:rPr>
                        <a:t>າ</a:t>
                      </a:r>
                      <a:r>
                        <a:rPr lang="en-PH" sz="2000" dirty="0">
                          <a:effectLst/>
                          <a:latin typeface="Phetsarath OT" panose="02000500000000020004" pitchFamily="2" charset="0"/>
                          <a:cs typeface="Phetsarath OT" panose="02000500000000020004" pitchFamily="2" charset="0"/>
                        </a:rPr>
                        <a:t> 2017</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PH" sz="2000" dirty="0">
                          <a:effectLst/>
                          <a:latin typeface="Phetsarath OT" panose="02000500000000020004" pitchFamily="2" charset="0"/>
                          <a:cs typeface="Phetsarath OT" panose="02000500000000020004" pitchFamily="2" charset="0"/>
                        </a:rPr>
                        <a:t> </a:t>
                      </a:r>
                      <a:r>
                        <a:rPr lang="lo-LA" sz="2000" dirty="0">
                          <a:effectLst/>
                          <a:latin typeface="Phetsarath OT" panose="02000500000000020004" pitchFamily="2" charset="0"/>
                          <a:cs typeface="Phetsarath OT" panose="02000500000000020004" pitchFamily="2" charset="0"/>
                        </a:rPr>
                        <a:t>ມ</a:t>
                      </a:r>
                      <a:r>
                        <a:rPr lang="en-US" sz="2000" dirty="0">
                          <a:effectLst/>
                          <a:latin typeface="Phetsarath OT" panose="02000500000000020004" pitchFamily="2" charset="0"/>
                          <a:cs typeface="Phetsarath OT" panose="02000500000000020004" pitchFamily="2" charset="0"/>
                        </a:rPr>
                        <a:t>າ​</a:t>
                      </a:r>
                      <a:r>
                        <a:rPr lang="lo-LA" sz="2000" dirty="0">
                          <a:effectLst/>
                          <a:latin typeface="Phetsarath OT" panose="02000500000000020004" pitchFamily="2" charset="0"/>
                          <a:cs typeface="Phetsarath OT" panose="02000500000000020004" pitchFamily="2" charset="0"/>
                        </a:rPr>
                        <a:t>ຄ</a:t>
                      </a:r>
                      <a:r>
                        <a:rPr lang="en-US" sz="2000" dirty="0">
                          <a:effectLst/>
                          <a:latin typeface="Phetsarath OT" panose="02000500000000020004" pitchFamily="2" charset="0"/>
                          <a:cs typeface="Phetsarath OT" panose="02000500000000020004" pitchFamily="2" charset="0"/>
                        </a:rPr>
                        <a:t>າ​</a:t>
                      </a:r>
                      <a:r>
                        <a:rPr lang="lo-LA" sz="2000" dirty="0">
                          <a:effectLst/>
                          <a:latin typeface="Phetsarath OT" panose="02000500000000020004" pitchFamily="2" charset="0"/>
                          <a:cs typeface="Phetsarath OT" panose="02000500000000020004" pitchFamily="2" charset="0"/>
                        </a:rPr>
                        <a:t>ຕ</a:t>
                      </a:r>
                      <a:r>
                        <a:rPr lang="en-US" sz="2000" dirty="0">
                          <a:effectLst/>
                          <a:latin typeface="Phetsarath OT" panose="02000500000000020004" pitchFamily="2" charset="0"/>
                          <a:cs typeface="Phetsarath OT" panose="02000500000000020004" pitchFamily="2" charset="0"/>
                        </a:rPr>
                        <a:t>ິ, </a:t>
                      </a:r>
                      <a:r>
                        <a:rPr lang="lo-LA" sz="2000" dirty="0">
                          <a:effectLst/>
                          <a:latin typeface="Phetsarath OT" panose="02000500000000020004" pitchFamily="2" charset="0"/>
                          <a:cs typeface="Phetsarath OT" panose="02000500000000020004" pitchFamily="2" charset="0"/>
                        </a:rPr>
                        <a:t>ປ</a:t>
                      </a:r>
                      <a:r>
                        <a:rPr lang="en-US" sz="2000" dirty="0">
                          <a:effectLst/>
                          <a:latin typeface="Phetsarath OT" panose="02000500000000020004" pitchFamily="2" charset="0"/>
                          <a:cs typeface="Phetsarath OT" panose="02000500000000020004" pitchFamily="2" charset="0"/>
                        </a:rPr>
                        <a:t>ະ​</a:t>
                      </a:r>
                      <a:r>
                        <a:rPr lang="lo-LA" sz="2000" dirty="0">
                          <a:effectLst/>
                          <a:latin typeface="Phetsarath OT" panose="02000500000000020004" pitchFamily="2" charset="0"/>
                          <a:cs typeface="Phetsarath OT" panose="02000500000000020004" pitchFamily="2" charset="0"/>
                        </a:rPr>
                        <a:t>ເ</a:t>
                      </a:r>
                      <a:r>
                        <a:rPr lang="en-US" sz="2000" dirty="0">
                          <a:effectLst/>
                          <a:latin typeface="Phetsarath OT" panose="02000500000000020004" pitchFamily="2" charset="0"/>
                          <a:cs typeface="Phetsarath OT" panose="02000500000000020004" pitchFamily="2" charset="0"/>
                        </a:rPr>
                        <a:t>ທ</a:t>
                      </a:r>
                      <a:r>
                        <a:rPr lang="lo-LA" sz="2000" dirty="0">
                          <a:effectLst/>
                          <a:latin typeface="Phetsarath OT" panose="02000500000000020004" pitchFamily="2" charset="0"/>
                          <a:cs typeface="Phetsarath OT" panose="02000500000000020004" pitchFamily="2" charset="0"/>
                        </a:rPr>
                        <a:t>ດ</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ຟ</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ລ</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ບ</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ປ</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ນ</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1902762152"/>
                  </a:ext>
                </a:extLst>
              </a:tr>
              <a:tr h="263249">
                <a:tc>
                  <a:txBody>
                    <a:bodyPr/>
                    <a:lstStyle/>
                    <a:p>
                      <a:pPr algn="ctr">
                        <a:lnSpc>
                          <a:spcPct val="107000"/>
                        </a:lnSpc>
                        <a:spcAft>
                          <a:spcPts val="800"/>
                        </a:spcAft>
                      </a:pPr>
                      <a:r>
                        <a:rPr lang="en-PH" sz="2000">
                          <a:effectLst/>
                          <a:latin typeface="Phetsarath OT" panose="02000500000000020004" pitchFamily="2" charset="0"/>
                          <a:cs typeface="Phetsarath OT" panose="02000500000000020004" pitchFamily="2" charset="0"/>
                        </a:rPr>
                        <a:t>7</a:t>
                      </a:r>
                      <a:endParaRPr lang="en-PH" sz="200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lo-LA" sz="2000" dirty="0">
                          <a:effectLst/>
                          <a:latin typeface="Phetsarath OT" panose="02000500000000020004" pitchFamily="2" charset="0"/>
                          <a:cs typeface="Phetsarath OT" panose="02000500000000020004" pitchFamily="2" charset="0"/>
                        </a:rPr>
                        <a:t>ພ</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ດ</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ສ</a:t>
                      </a:r>
                      <a:r>
                        <a:rPr lang="en-US" sz="2000" dirty="0">
                          <a:effectLst/>
                          <a:latin typeface="Phetsarath OT" panose="02000500000000020004" pitchFamily="2" charset="0"/>
                          <a:cs typeface="Phetsarath OT" panose="02000500000000020004" pitchFamily="2" charset="0"/>
                        </a:rPr>
                        <a:t>ະ​</a:t>
                      </a:r>
                      <a:r>
                        <a:rPr lang="en-US" sz="2000" dirty="0" err="1">
                          <a:effectLst/>
                          <a:latin typeface="Phetsarath OT" panose="02000500000000020004" pitchFamily="2" charset="0"/>
                          <a:cs typeface="Phetsarath OT" panose="02000500000000020004" pitchFamily="2" charset="0"/>
                        </a:rPr>
                        <a:t>ພາ</a:t>
                      </a:r>
                      <a:r>
                        <a:rPr lang="en-PH" sz="2000" dirty="0">
                          <a:effectLst/>
                          <a:latin typeface="Phetsarath OT" panose="02000500000000020004" pitchFamily="2" charset="0"/>
                          <a:cs typeface="Phetsarath OT" panose="02000500000000020004" pitchFamily="2" charset="0"/>
                        </a:rPr>
                        <a:t> 2018</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PH"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ກ</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ວ</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ຳ​</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ເປີ</a:t>
                      </a:r>
                      <a:r>
                        <a:rPr lang="en-US" sz="2000" dirty="0">
                          <a:effectLst/>
                          <a:latin typeface="Phetsarath OT" panose="02000500000000020004" pitchFamily="2" charset="0"/>
                          <a:ea typeface="Calibri" panose="020F0502020204030204" pitchFamily="34" charset="0"/>
                          <a:cs typeface="Phetsarath OT" panose="02000500000000020004" pitchFamily="2" charset="0"/>
                        </a:rPr>
                        <a:t>, </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ປະ</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ເທດ</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ມ</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a:t>
                      </a:r>
                      <a:r>
                        <a:rPr lang="lo-LA" sz="2000" dirty="0">
                          <a:effectLst/>
                          <a:latin typeface="Phetsarath OT" panose="02000500000000020004" pitchFamily="2" charset="0"/>
                          <a:ea typeface="Calibri" panose="020F0502020204030204" pitchFamily="34" charset="0"/>
                          <a:cs typeface="Phetsarath OT" panose="02000500000000020004" pitchFamily="2" charset="0"/>
                        </a:rPr>
                        <a:t>ເ</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ເຊຍ</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3262462162"/>
                  </a:ext>
                </a:extLst>
              </a:tr>
              <a:tr h="263249">
                <a:tc>
                  <a:txBody>
                    <a:bodyPr/>
                    <a:lstStyle/>
                    <a:p>
                      <a:pPr algn="ctr">
                        <a:lnSpc>
                          <a:spcPct val="107000"/>
                        </a:lnSpc>
                        <a:spcAft>
                          <a:spcPts val="800"/>
                        </a:spcAft>
                      </a:pPr>
                      <a:r>
                        <a:rPr lang="en-PH" sz="2000">
                          <a:effectLst/>
                          <a:latin typeface="Phetsarath OT" panose="02000500000000020004" pitchFamily="2" charset="0"/>
                          <a:cs typeface="Phetsarath OT" panose="02000500000000020004" pitchFamily="2" charset="0"/>
                        </a:rPr>
                        <a:t>8</a:t>
                      </a:r>
                      <a:endParaRPr lang="en-PH" sz="200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lo-LA" sz="2000" dirty="0">
                          <a:effectLst/>
                          <a:latin typeface="Phetsarath OT" panose="02000500000000020004" pitchFamily="2" charset="0"/>
                          <a:cs typeface="Phetsarath OT" panose="02000500000000020004" pitchFamily="2" charset="0"/>
                        </a:rPr>
                        <a:t>ກ</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ລ</a:t>
                      </a:r>
                      <a:r>
                        <a:rPr lang="en-US" sz="2000" dirty="0">
                          <a:effectLst/>
                          <a:latin typeface="Phetsarath OT" panose="02000500000000020004" pitchFamily="2" charset="0"/>
                          <a:cs typeface="Phetsarath OT" panose="02000500000000020004" pitchFamily="2" charset="0"/>
                        </a:rPr>
                        <a:t>ະ​</a:t>
                      </a:r>
                      <a:r>
                        <a:rPr lang="lo-LA" sz="2000" dirty="0">
                          <a:effectLst/>
                          <a:latin typeface="Phetsarath OT" panose="02000500000000020004" pitchFamily="2" charset="0"/>
                          <a:cs typeface="Phetsarath OT" panose="02000500000000020004" pitchFamily="2" charset="0"/>
                        </a:rPr>
                        <a:t>ກ</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ດ</a:t>
                      </a:r>
                      <a:r>
                        <a:rPr lang="en-US" sz="2000" dirty="0">
                          <a:effectLst/>
                          <a:latin typeface="Phetsarath OT" panose="02000500000000020004" pitchFamily="2" charset="0"/>
                          <a:cs typeface="Phetsarath OT" panose="02000500000000020004" pitchFamily="2" charset="0"/>
                        </a:rPr>
                        <a:t> </a:t>
                      </a:r>
                      <a:r>
                        <a:rPr lang="en-PH" sz="2000" dirty="0">
                          <a:effectLst/>
                          <a:latin typeface="Phetsarath OT" panose="02000500000000020004" pitchFamily="2" charset="0"/>
                          <a:cs typeface="Phetsarath OT" panose="02000500000000020004" pitchFamily="2" charset="0"/>
                        </a:rPr>
                        <a:t>2019</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US" sz="2000" dirty="0" err="1">
                          <a:solidFill>
                            <a:schemeClr val="tx1"/>
                          </a:solidFill>
                          <a:latin typeface="Phetsarath OT" panose="02000500000000020004" pitchFamily="2" charset="0"/>
                          <a:cs typeface="Phetsarath OT" panose="02000500000000020004" pitchFamily="2" charset="0"/>
                        </a:rPr>
                        <a:t>ເມືອງ</a:t>
                      </a:r>
                      <a:r>
                        <a:rPr lang="en-US" sz="2000" dirty="0">
                          <a:solidFill>
                            <a:schemeClr val="tx1"/>
                          </a:solidFill>
                          <a:latin typeface="Phetsarath OT" panose="02000500000000020004" pitchFamily="2" charset="0"/>
                          <a:cs typeface="Phetsarath OT" panose="02000500000000020004" pitchFamily="2" charset="0"/>
                        </a:rPr>
                        <a:t> </a:t>
                      </a:r>
                      <a:r>
                        <a:rPr lang="en-US" sz="2000" dirty="0" err="1">
                          <a:solidFill>
                            <a:schemeClr val="tx1"/>
                          </a:solidFill>
                          <a:latin typeface="Phetsarath OT" panose="02000500000000020004" pitchFamily="2" charset="0"/>
                          <a:cs typeface="Phetsarath OT" panose="02000500000000020004" pitchFamily="2" charset="0"/>
                        </a:rPr>
                        <a:t>ເທ</a:t>
                      </a:r>
                      <a:r>
                        <a:rPr lang="en-US" sz="2000" dirty="0">
                          <a:solidFill>
                            <a:schemeClr val="tx1"/>
                          </a:solidFill>
                          <a:latin typeface="Phetsarath OT" panose="02000500000000020004" pitchFamily="2" charset="0"/>
                          <a:cs typeface="Phetsarath OT" panose="02000500000000020004" pitchFamily="2" charset="0"/>
                        </a:rPr>
                        <a:t>​</a:t>
                      </a:r>
                      <a:r>
                        <a:rPr lang="en-US" sz="2000" dirty="0" err="1">
                          <a:solidFill>
                            <a:schemeClr val="tx1"/>
                          </a:solidFill>
                          <a:latin typeface="Phetsarath OT" panose="02000500000000020004" pitchFamily="2" charset="0"/>
                          <a:cs typeface="Phetsarath OT" panose="02000500000000020004" pitchFamily="2" charset="0"/>
                        </a:rPr>
                        <a:t>ເຕ</a:t>
                      </a:r>
                      <a:r>
                        <a:rPr lang="en-US" sz="2000" dirty="0">
                          <a:solidFill>
                            <a:schemeClr val="tx1"/>
                          </a:solidFill>
                          <a:latin typeface="Phetsarath OT" panose="02000500000000020004" pitchFamily="2" charset="0"/>
                          <a:cs typeface="Phetsarath OT" panose="02000500000000020004" pitchFamily="2" charset="0"/>
                        </a:rPr>
                        <a:t>​</a:t>
                      </a:r>
                      <a:r>
                        <a:rPr lang="en-US" sz="2000" dirty="0" err="1">
                          <a:solidFill>
                            <a:schemeClr val="tx1"/>
                          </a:solidFill>
                          <a:latin typeface="Phetsarath OT" panose="02000500000000020004" pitchFamily="2" charset="0"/>
                          <a:cs typeface="Phetsarath OT" panose="02000500000000020004" pitchFamily="2" charset="0"/>
                        </a:rPr>
                        <a:t>ເຕ</a:t>
                      </a:r>
                      <a:r>
                        <a:rPr lang="en-US" sz="2000" dirty="0">
                          <a:solidFill>
                            <a:schemeClr val="tx1"/>
                          </a:solidFill>
                          <a:latin typeface="Phetsarath OT" panose="02000500000000020004" pitchFamily="2" charset="0"/>
                          <a:cs typeface="Phetsarath OT" panose="02000500000000020004" pitchFamily="2" charset="0"/>
                        </a:rPr>
                        <a:t>, </a:t>
                      </a:r>
                      <a:r>
                        <a:rPr lang="en-US" sz="2000" dirty="0" err="1">
                          <a:solidFill>
                            <a:schemeClr val="tx1"/>
                          </a:solidFill>
                          <a:latin typeface="Phetsarath OT" panose="02000500000000020004" pitchFamily="2" charset="0"/>
                          <a:cs typeface="Phetsarath OT" panose="02000500000000020004" pitchFamily="2" charset="0"/>
                        </a:rPr>
                        <a:t>ປະ</a:t>
                      </a:r>
                      <a:r>
                        <a:rPr lang="en-US" sz="2000" dirty="0">
                          <a:solidFill>
                            <a:schemeClr val="tx1"/>
                          </a:solidFill>
                          <a:latin typeface="Phetsarath OT" panose="02000500000000020004" pitchFamily="2" charset="0"/>
                          <a:cs typeface="Phetsarath OT" panose="02000500000000020004" pitchFamily="2" charset="0"/>
                        </a:rPr>
                        <a:t>​</a:t>
                      </a:r>
                      <a:r>
                        <a:rPr lang="en-US" sz="2000" dirty="0" err="1">
                          <a:solidFill>
                            <a:schemeClr val="tx1"/>
                          </a:solidFill>
                          <a:latin typeface="Phetsarath OT" panose="02000500000000020004" pitchFamily="2" charset="0"/>
                          <a:cs typeface="Phetsarath OT" panose="02000500000000020004" pitchFamily="2" charset="0"/>
                        </a:rPr>
                        <a:t>ເທດ</a:t>
                      </a:r>
                      <a:r>
                        <a:rPr lang="en-US" sz="2000" dirty="0">
                          <a:solidFill>
                            <a:schemeClr val="tx1"/>
                          </a:solidFill>
                          <a:latin typeface="Phetsarath OT" panose="02000500000000020004" pitchFamily="2" charset="0"/>
                          <a:cs typeface="Phetsarath OT" panose="02000500000000020004" pitchFamily="2" charset="0"/>
                        </a:rPr>
                        <a:t>​</a:t>
                      </a:r>
                      <a:r>
                        <a:rPr lang="en-US" sz="2000" dirty="0" err="1">
                          <a:solidFill>
                            <a:schemeClr val="tx1"/>
                          </a:solidFill>
                          <a:latin typeface="Phetsarath OT" panose="02000500000000020004" pitchFamily="2" charset="0"/>
                          <a:cs typeface="Phetsarath OT" panose="02000500000000020004" pitchFamily="2" charset="0"/>
                        </a:rPr>
                        <a:t>ຟີ</a:t>
                      </a:r>
                      <a:r>
                        <a:rPr lang="en-US" sz="2000" dirty="0">
                          <a:solidFill>
                            <a:schemeClr val="tx1"/>
                          </a:solidFill>
                          <a:latin typeface="Phetsarath OT" panose="02000500000000020004" pitchFamily="2" charset="0"/>
                          <a:cs typeface="Phetsarath OT" panose="02000500000000020004" pitchFamily="2" charset="0"/>
                        </a:rPr>
                        <a:t>​</a:t>
                      </a:r>
                      <a:r>
                        <a:rPr lang="en-US" sz="2000" dirty="0" err="1">
                          <a:solidFill>
                            <a:schemeClr val="tx1"/>
                          </a:solidFill>
                          <a:latin typeface="Phetsarath OT" panose="02000500000000020004" pitchFamily="2" charset="0"/>
                          <a:cs typeface="Phetsarath OT" panose="02000500000000020004" pitchFamily="2" charset="0"/>
                        </a:rPr>
                        <a:t>ລິບ</a:t>
                      </a:r>
                      <a:r>
                        <a:rPr lang="en-US" sz="2000" dirty="0">
                          <a:solidFill>
                            <a:schemeClr val="tx1"/>
                          </a:solidFill>
                          <a:latin typeface="Phetsarath OT" panose="02000500000000020004" pitchFamily="2" charset="0"/>
                          <a:cs typeface="Phetsarath OT" panose="02000500000000020004" pitchFamily="2" charset="0"/>
                        </a:rPr>
                        <a:t>​</a:t>
                      </a:r>
                      <a:r>
                        <a:rPr lang="en-US" sz="2000" dirty="0" err="1">
                          <a:solidFill>
                            <a:schemeClr val="tx1"/>
                          </a:solidFill>
                          <a:latin typeface="Phetsarath OT" panose="02000500000000020004" pitchFamily="2" charset="0"/>
                          <a:cs typeface="Phetsarath OT" panose="02000500000000020004" pitchFamily="2" charset="0"/>
                        </a:rPr>
                        <a:t>ປິນ</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1587373241"/>
                  </a:ext>
                </a:extLst>
              </a:tr>
              <a:tr h="263249">
                <a:tc>
                  <a:txBody>
                    <a:bodyPr/>
                    <a:lstStyle/>
                    <a:p>
                      <a:pPr algn="ctr">
                        <a:lnSpc>
                          <a:spcPct val="107000"/>
                        </a:lnSpc>
                        <a:spcAft>
                          <a:spcPts val="800"/>
                        </a:spcAft>
                      </a:pPr>
                      <a:r>
                        <a:rPr lang="en-PH" sz="2000">
                          <a:effectLst/>
                          <a:latin typeface="Phetsarath OT" panose="02000500000000020004" pitchFamily="2" charset="0"/>
                          <a:cs typeface="Phetsarath OT" panose="02000500000000020004" pitchFamily="2" charset="0"/>
                        </a:rPr>
                        <a:t>9</a:t>
                      </a:r>
                      <a:endParaRPr lang="en-PH" sz="200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lo-LA" sz="2000" dirty="0">
                          <a:effectLst/>
                          <a:latin typeface="Phetsarath OT" panose="02000500000000020004" pitchFamily="2" charset="0"/>
                          <a:cs typeface="Phetsarath OT" panose="02000500000000020004" pitchFamily="2" charset="0"/>
                        </a:rPr>
                        <a:t>ພ</a:t>
                      </a:r>
                      <a:r>
                        <a:rPr lang="en-US" sz="2000" dirty="0">
                          <a:effectLst/>
                          <a:latin typeface="Phetsarath OT" panose="02000500000000020004" pitchFamily="2" charset="0"/>
                          <a:cs typeface="Phetsarath OT" panose="02000500000000020004" pitchFamily="2" charset="0"/>
                        </a:rPr>
                        <a:t>ະ​</a:t>
                      </a:r>
                      <a:r>
                        <a:rPr lang="lo-LA" sz="2000" dirty="0">
                          <a:effectLst/>
                          <a:latin typeface="Phetsarath OT" panose="02000500000000020004" pitchFamily="2" charset="0"/>
                          <a:cs typeface="Phetsarath OT" panose="02000500000000020004" pitchFamily="2" charset="0"/>
                        </a:rPr>
                        <a:t>ຈ</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ກ</a:t>
                      </a:r>
                      <a:r>
                        <a:rPr lang="en-US" sz="2000" dirty="0">
                          <a:effectLst/>
                          <a:latin typeface="Phetsarath OT" panose="02000500000000020004" pitchFamily="2" charset="0"/>
                          <a:cs typeface="Phetsarath OT" panose="02000500000000020004" pitchFamily="2" charset="0"/>
                        </a:rPr>
                        <a:t> </a:t>
                      </a:r>
                      <a:r>
                        <a:rPr lang="en-PH" sz="2000" dirty="0">
                          <a:effectLst/>
                          <a:latin typeface="Phetsarath OT" panose="02000500000000020004" pitchFamily="2" charset="0"/>
                          <a:cs typeface="Phetsarath OT" panose="02000500000000020004" pitchFamily="2" charset="0"/>
                        </a:rPr>
                        <a:t>2019</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US" sz="2000" dirty="0">
                          <a:effectLst/>
                          <a:latin typeface="Phetsarath OT" panose="02000500000000020004" pitchFamily="2" charset="0"/>
                          <a:ea typeface="Calibri" panose="020F0502020204030204" pitchFamily="34" charset="0"/>
                          <a:cs typeface="Phetsarath OT" panose="02000500000000020004" pitchFamily="2" charset="0"/>
                        </a:rPr>
                        <a:t>ໂ</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ຄ</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ຕ</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 </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ຄ</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ນ</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ບ</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າ</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ລ</a:t>
                      </a:r>
                      <a:r>
                        <a:rPr lang="en-US" sz="2000" dirty="0">
                          <a:effectLst/>
                          <a:latin typeface="Phetsarath OT" panose="02000500000000020004" pitchFamily="2" charset="0"/>
                          <a:ea typeface="Calibri" panose="020F0502020204030204" pitchFamily="34" charset="0"/>
                          <a:cs typeface="Phetsarath OT" panose="02000500000000020004" pitchFamily="2" charset="0"/>
                        </a:rPr>
                        <a:t>ູ, </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ປ</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ະ​</a:t>
                      </a:r>
                      <a:r>
                        <a:rPr lang="lo-LA" sz="2000" dirty="0">
                          <a:effectLst/>
                          <a:latin typeface="Phetsarath OT" panose="02000500000000020004" pitchFamily="2" charset="0"/>
                          <a:ea typeface="Calibri" panose="020F0502020204030204" pitchFamily="34" charset="0"/>
                          <a:cs typeface="Phetsarath OT" panose="02000500000000020004" pitchFamily="2" charset="0"/>
                        </a:rPr>
                        <a:t>ເ</a:t>
                      </a:r>
                      <a:r>
                        <a:rPr lang="en-US" sz="2000" dirty="0">
                          <a:effectLst/>
                          <a:latin typeface="Phetsarath OT" panose="02000500000000020004" pitchFamily="2" charset="0"/>
                          <a:ea typeface="Calibri" panose="020F0502020204030204" pitchFamily="34" charset="0"/>
                          <a:cs typeface="Phetsarath OT" panose="02000500000000020004" pitchFamily="2" charset="0"/>
                        </a:rPr>
                        <a:t>ທ</a:t>
                      </a:r>
                      <a:r>
                        <a:rPr lang="lo-LA" sz="2000" dirty="0">
                          <a:effectLst/>
                          <a:latin typeface="Phetsarath OT" panose="02000500000000020004" pitchFamily="2" charset="0"/>
                          <a:ea typeface="Calibri" panose="020F0502020204030204" pitchFamily="34" charset="0"/>
                          <a:cs typeface="Phetsarath OT" panose="02000500000000020004" pitchFamily="2" charset="0"/>
                        </a:rPr>
                        <a:t>ດ</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ມາ</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ເລ</a:t>
                      </a:r>
                      <a:r>
                        <a:rPr lang="en-US" sz="2000" dirty="0">
                          <a:effectLst/>
                          <a:latin typeface="Phetsarath OT" panose="02000500000000020004" pitchFamily="2" charset="0"/>
                          <a:ea typeface="Calibri" panose="020F0502020204030204" pitchFamily="34" charset="0"/>
                          <a:cs typeface="Phetsarath OT" panose="02000500000000020004" pitchFamily="2" charset="0"/>
                        </a:rPr>
                        <a:t>​</a:t>
                      </a:r>
                      <a:r>
                        <a:rPr lang="en-US" sz="2000" dirty="0" err="1">
                          <a:effectLst/>
                          <a:latin typeface="Phetsarath OT" panose="02000500000000020004" pitchFamily="2" charset="0"/>
                          <a:ea typeface="Calibri" panose="020F0502020204030204" pitchFamily="34" charset="0"/>
                          <a:cs typeface="Phetsarath OT" panose="02000500000000020004" pitchFamily="2" charset="0"/>
                        </a:rPr>
                        <a:t>ເຊຍ</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3193321493"/>
                  </a:ext>
                </a:extLst>
              </a:tr>
              <a:tr h="263249">
                <a:tc>
                  <a:txBody>
                    <a:bodyPr/>
                    <a:lstStyle/>
                    <a:p>
                      <a:pPr algn="ctr">
                        <a:lnSpc>
                          <a:spcPct val="107000"/>
                        </a:lnSpc>
                        <a:spcAft>
                          <a:spcPts val="800"/>
                        </a:spcAft>
                      </a:pPr>
                      <a:r>
                        <a:rPr lang="en-PH" sz="2000">
                          <a:effectLst/>
                          <a:latin typeface="Phetsarath OT" panose="02000500000000020004" pitchFamily="2" charset="0"/>
                          <a:cs typeface="Phetsarath OT" panose="02000500000000020004" pitchFamily="2" charset="0"/>
                        </a:rPr>
                        <a:t>10</a:t>
                      </a:r>
                      <a:endParaRPr lang="en-PH" sz="200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lo-LA" sz="2000" dirty="0">
                          <a:effectLst/>
                          <a:latin typeface="Phetsarath OT" panose="02000500000000020004" pitchFamily="2" charset="0"/>
                          <a:cs typeface="Phetsarath OT" panose="02000500000000020004" pitchFamily="2" charset="0"/>
                        </a:rPr>
                        <a:t>ກ</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ລ</a:t>
                      </a:r>
                      <a:r>
                        <a:rPr lang="en-US" sz="2000" dirty="0">
                          <a:effectLst/>
                          <a:latin typeface="Phetsarath OT" panose="02000500000000020004" pitchFamily="2" charset="0"/>
                          <a:cs typeface="Phetsarath OT" panose="02000500000000020004" pitchFamily="2" charset="0"/>
                        </a:rPr>
                        <a:t>ະ​</a:t>
                      </a:r>
                      <a:r>
                        <a:rPr lang="lo-LA" sz="2000" dirty="0">
                          <a:effectLst/>
                          <a:latin typeface="Phetsarath OT" panose="02000500000000020004" pitchFamily="2" charset="0"/>
                          <a:cs typeface="Phetsarath OT" panose="02000500000000020004" pitchFamily="2" charset="0"/>
                        </a:rPr>
                        <a:t>ກ</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ດ</a:t>
                      </a:r>
                      <a:r>
                        <a:rPr lang="en-PH" sz="2000" dirty="0">
                          <a:effectLst/>
                          <a:latin typeface="Phetsarath OT" panose="02000500000000020004" pitchFamily="2" charset="0"/>
                          <a:cs typeface="Phetsarath OT" panose="02000500000000020004" pitchFamily="2" charset="0"/>
                        </a:rPr>
                        <a:t> 2020 </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tc>
                  <a:txBody>
                    <a:bodyPr/>
                    <a:lstStyle/>
                    <a:p>
                      <a:pPr algn="ctr">
                        <a:lnSpc>
                          <a:spcPct val="107000"/>
                        </a:lnSpc>
                        <a:spcAft>
                          <a:spcPts val="800"/>
                        </a:spcAft>
                      </a:pPr>
                      <a:r>
                        <a:rPr lang="en-PH"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ກ</a:t>
                      </a:r>
                      <a:r>
                        <a:rPr lang="en-US" sz="2000" dirty="0">
                          <a:effectLst/>
                          <a:latin typeface="Phetsarath OT" panose="02000500000000020004" pitchFamily="2" charset="0"/>
                          <a:cs typeface="Phetsarath OT" panose="02000500000000020004" pitchFamily="2" charset="0"/>
                        </a:rPr>
                        <a:t>ອ</a:t>
                      </a:r>
                      <a:r>
                        <a:rPr lang="lo-LA" sz="2000" dirty="0">
                          <a:effectLst/>
                          <a:latin typeface="Phetsarath OT" panose="02000500000000020004" pitchFamily="2" charset="0"/>
                          <a:cs typeface="Phetsarath OT" panose="02000500000000020004" pitchFamily="2" charset="0"/>
                        </a:rPr>
                        <a:t>ງ</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ປ</a:t>
                      </a:r>
                      <a:r>
                        <a:rPr lang="en-US" sz="2000" dirty="0">
                          <a:effectLst/>
                          <a:latin typeface="Phetsarath OT" panose="02000500000000020004" pitchFamily="2" charset="0"/>
                          <a:cs typeface="Phetsarath OT" panose="02000500000000020004" pitchFamily="2" charset="0"/>
                        </a:rPr>
                        <a:t>ະ​</a:t>
                      </a:r>
                      <a:r>
                        <a:rPr lang="lo-LA" sz="2000" dirty="0">
                          <a:effectLst/>
                          <a:latin typeface="Phetsarath OT" panose="02000500000000020004" pitchFamily="2" charset="0"/>
                          <a:cs typeface="Phetsarath OT" panose="02000500000000020004" pitchFamily="2" charset="0"/>
                        </a:rPr>
                        <a:t>ຊ</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ມ</a:t>
                      </a:r>
                      <a:r>
                        <a:rPr lang="en-US" sz="2000" dirty="0">
                          <a:effectLst/>
                          <a:latin typeface="Phetsarath OT" panose="02000500000000020004" pitchFamily="2" charset="0"/>
                          <a:cs typeface="Phetsarath OT" panose="02000500000000020004" pitchFamily="2" charset="0"/>
                        </a:rPr>
                        <a:t>​</a:t>
                      </a:r>
                      <a:r>
                        <a:rPr lang="en-US" sz="2000" dirty="0" err="1">
                          <a:effectLst/>
                          <a:latin typeface="Phetsarath OT" panose="02000500000000020004" pitchFamily="2" charset="0"/>
                          <a:cs typeface="Phetsarath OT" panose="02000500000000020004" pitchFamily="2" charset="0"/>
                        </a:rPr>
                        <a:t>ອອນ</a:t>
                      </a:r>
                      <a:r>
                        <a:rPr lang="en-US" sz="2000" dirty="0">
                          <a:effectLst/>
                          <a:latin typeface="Phetsarath OT" panose="02000500000000020004" pitchFamily="2" charset="0"/>
                          <a:cs typeface="Phetsarath OT" panose="02000500000000020004" pitchFamily="2" charset="0"/>
                        </a:rPr>
                        <a:t>​ລ</a:t>
                      </a:r>
                      <a:r>
                        <a:rPr lang="lo-LA" sz="2000" dirty="0">
                          <a:effectLst/>
                          <a:latin typeface="Phetsarath OT" panose="02000500000000020004" pitchFamily="2" charset="0"/>
                          <a:cs typeface="Phetsarath OT" panose="02000500000000020004" pitchFamily="2" charset="0"/>
                        </a:rPr>
                        <a:t>າ</a:t>
                      </a:r>
                      <a:r>
                        <a:rPr lang="en-US" sz="2000" dirty="0">
                          <a:effectLst/>
                          <a:latin typeface="Phetsarath OT" panose="02000500000000020004" pitchFamily="2" charset="0"/>
                          <a:cs typeface="Phetsarath OT" panose="02000500000000020004" pitchFamily="2" charset="0"/>
                        </a:rPr>
                        <a:t>ຍ​</a:t>
                      </a:r>
                      <a:r>
                        <a:rPr lang="lo-LA" sz="2000" dirty="0">
                          <a:effectLst/>
                          <a:latin typeface="Phetsarath OT" panose="02000500000000020004" pitchFamily="2" charset="0"/>
                          <a:cs typeface="Phetsarath OT" panose="02000500000000020004" pitchFamily="2" charset="0"/>
                        </a:rPr>
                        <a:t>ທ</a:t>
                      </a:r>
                      <a:r>
                        <a:rPr lang="en-US" sz="2000" dirty="0">
                          <a:effectLst/>
                          <a:latin typeface="Phetsarath OT" panose="02000500000000020004" pitchFamily="2" charset="0"/>
                          <a:cs typeface="Phetsarath OT" panose="02000500000000020004" pitchFamily="2" charset="0"/>
                        </a:rPr>
                        <a:t>າ</a:t>
                      </a:r>
                      <a:r>
                        <a:rPr lang="lo-LA" sz="2000" dirty="0">
                          <a:effectLst/>
                          <a:latin typeface="Phetsarath OT" panose="02000500000000020004" pitchFamily="2" charset="0"/>
                          <a:cs typeface="Phetsarath OT" panose="02000500000000020004" pitchFamily="2" charset="0"/>
                        </a:rPr>
                        <a:t>ງ</a:t>
                      </a:r>
                      <a:r>
                        <a:rPr lang="en-US" sz="2000" dirty="0">
                          <a:effectLst/>
                          <a:latin typeface="Phetsarath OT" panose="02000500000000020004" pitchFamily="2" charset="0"/>
                          <a:cs typeface="Phetsarath OT" panose="02000500000000020004" pitchFamily="2" charset="0"/>
                        </a:rPr>
                        <a:t>​</a:t>
                      </a:r>
                      <a:r>
                        <a:rPr lang="lo-LA" sz="2000" dirty="0">
                          <a:effectLst/>
                          <a:latin typeface="Phetsarath OT" panose="02000500000000020004" pitchFamily="2" charset="0"/>
                          <a:cs typeface="Phetsarath OT" panose="02000500000000020004" pitchFamily="2" charset="0"/>
                        </a:rPr>
                        <a:t>ໄ</a:t>
                      </a:r>
                      <a:r>
                        <a:rPr lang="en-US" sz="2000" dirty="0">
                          <a:effectLst/>
                          <a:latin typeface="Phetsarath OT" panose="02000500000000020004" pitchFamily="2" charset="0"/>
                          <a:cs typeface="Phetsarath OT" panose="02000500000000020004" pitchFamily="2" charset="0"/>
                        </a:rPr>
                        <a:t>ກ</a:t>
                      </a:r>
                      <a:endParaRPr lang="en-PH" sz="2000" dirty="0">
                        <a:effectLst/>
                        <a:latin typeface="Phetsarath OT" panose="02000500000000020004" pitchFamily="2" charset="0"/>
                        <a:ea typeface="Calibri" panose="020F0502020204030204" pitchFamily="34" charset="0"/>
                        <a:cs typeface="Phetsarath OT" panose="02000500000000020004" pitchFamily="2" charset="0"/>
                      </a:endParaRPr>
                    </a:p>
                  </a:txBody>
                  <a:tcPr marL="68580" marR="68580" marT="0" marB="0"/>
                </a:tc>
                <a:extLst>
                  <a:ext uri="{0D108BD9-81ED-4DB2-BD59-A6C34878D82A}">
                    <a16:rowId xmlns:a16="http://schemas.microsoft.com/office/drawing/2014/main" val="283245210"/>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508FC3-72FA-4D76-9464-8058D812FB7D}"/>
              </a:ext>
            </a:extLst>
          </p:cNvPr>
          <p:cNvSpPr txBox="1"/>
          <p:nvPr/>
        </p:nvSpPr>
        <p:spPr>
          <a:xfrm>
            <a:off x="1671193" y="156117"/>
            <a:ext cx="10643470" cy="707886"/>
          </a:xfrm>
          <a:prstGeom prst="rect">
            <a:avLst/>
          </a:prstGeom>
          <a:solidFill>
            <a:srgbClr val="FFFF66"/>
          </a:solidFill>
          <a:ln w="12700">
            <a:solidFill>
              <a:schemeClr val="tx1"/>
            </a:solidFill>
          </a:ln>
        </p:spPr>
        <p:txBody>
          <a:bodyPr wrap="square">
            <a:spAutoFit/>
          </a:bodyPr>
          <a:lstStyle/>
          <a:p>
            <a:pPr lvl="0" algn="ctr"/>
            <a:r>
              <a:rPr lang="en-US" sz="40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ຜົນ</a:t>
            </a:r>
            <a:r>
              <a:rPr lang="en-US" sz="40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a:t>
            </a:r>
            <a:r>
              <a:rPr lang="en-US" sz="40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ໄດ</a:t>
            </a:r>
            <a:r>
              <a:rPr lang="en-US" sz="40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a:t>
            </a:r>
            <a:r>
              <a:rPr lang="en-US" sz="40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ຮັບ</a:t>
            </a:r>
            <a:r>
              <a:rPr lang="en-US" sz="40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 (</a:t>
            </a:r>
            <a:r>
              <a:rPr lang="en-PH" sz="4000" b="1" dirty="0">
                <a:ln w="13461">
                  <a:solidFill>
                    <a:srgbClr val="FFFFFF"/>
                  </a:solidFill>
                </a:ln>
                <a:solidFill>
                  <a:srgbClr val="262626"/>
                </a:solidFill>
                <a:effectLst>
                  <a:outerShdw blurRad="12700" dist="38100" dir="2700000" rotWithShape="0">
                    <a:srgbClr val="4BACC6"/>
                  </a:outerShdw>
                </a:effectLst>
                <a:latin typeface="Arial Black"/>
                <a:ea typeface="Arial Black"/>
                <a:cs typeface="Arial Black"/>
                <a:sym typeface="Arial Black"/>
              </a:rPr>
              <a:t>Gains)</a:t>
            </a:r>
            <a:endParaRPr lang="en-PH" sz="4000" dirty="0">
              <a:latin typeface="Arial"/>
              <a:ea typeface="Arial"/>
              <a:cs typeface="Arial"/>
              <a:sym typeface="Arial"/>
            </a:endParaRPr>
          </a:p>
        </p:txBody>
      </p:sp>
      <p:pic>
        <p:nvPicPr>
          <p:cNvPr id="6" name="Picture 5" descr="Text&#10;&#10;Description automatically generated">
            <a:extLst>
              <a:ext uri="{FF2B5EF4-FFF2-40B4-BE49-F238E27FC236}">
                <a16:creationId xmlns:a16="http://schemas.microsoft.com/office/drawing/2014/main" id="{4D5C5E5D-61EC-43F8-AC31-9B2B99FAF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985" y="2502388"/>
            <a:ext cx="3276600" cy="4114800"/>
          </a:xfrm>
          <a:prstGeom prst="rect">
            <a:avLst/>
          </a:prstGeom>
        </p:spPr>
      </p:pic>
      <p:sp>
        <p:nvSpPr>
          <p:cNvPr id="12" name="TextBox 11">
            <a:extLst>
              <a:ext uri="{FF2B5EF4-FFF2-40B4-BE49-F238E27FC236}">
                <a16:creationId xmlns:a16="http://schemas.microsoft.com/office/drawing/2014/main" id="{4DDB3D6C-F862-4844-A6C9-87FCD6C1714F}"/>
              </a:ext>
            </a:extLst>
          </p:cNvPr>
          <p:cNvSpPr txBox="1"/>
          <p:nvPr/>
        </p:nvSpPr>
        <p:spPr>
          <a:xfrm>
            <a:off x="1548530" y="1181005"/>
            <a:ext cx="10280258" cy="523220"/>
          </a:xfrm>
          <a:prstGeom prst="rect">
            <a:avLst/>
          </a:prstGeom>
          <a:solidFill>
            <a:schemeClr val="accent1">
              <a:lumMod val="40000"/>
              <a:lumOff val="60000"/>
            </a:schemeClr>
          </a:solidFill>
        </p:spPr>
        <p:txBody>
          <a:bodyPr wrap="square" rtlCol="0">
            <a:spAutoFit/>
          </a:bodyPr>
          <a:lstStyle/>
          <a:p>
            <a:pPr marL="342900" indent="-342900">
              <a:buAutoNum type="arabicPeriod"/>
            </a:pPr>
            <a:r>
              <a:rPr lang="lo-LA" sz="2800" b="1" dirty="0">
                <a:latin typeface="Phetsarath OT" panose="02000500000000020004" pitchFamily="2" charset="0"/>
                <a:cs typeface="Phetsarath OT" panose="02000500000000020004" pitchFamily="2" charset="0"/>
              </a:rPr>
              <a:t>ຮ</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ບ</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ແ</a:t>
            </a:r>
            <a:r>
              <a:rPr lang="en-US" sz="2800" b="1" dirty="0">
                <a:latin typeface="Phetsarath OT" panose="02000500000000020004" pitchFamily="2" charset="0"/>
                <a:cs typeface="Phetsarath OT" panose="02000500000000020004" pitchFamily="2" charset="0"/>
              </a:rPr>
              <a:t>ບ</a:t>
            </a:r>
            <a:r>
              <a:rPr lang="lo-LA" sz="2800" b="1" dirty="0">
                <a:latin typeface="Phetsarath OT" panose="02000500000000020004" pitchFamily="2" charset="0"/>
                <a:cs typeface="Phetsarath OT" panose="02000500000000020004" pitchFamily="2" charset="0"/>
              </a:rPr>
              <a:t>ບ</a:t>
            </a:r>
            <a:r>
              <a:rPr lang="en-US" sz="2800" b="1" dirty="0">
                <a:latin typeface="Phetsarath OT" panose="02000500000000020004" pitchFamily="2" charset="0"/>
                <a:cs typeface="Phetsarath OT" panose="02000500000000020004" pitchFamily="2" charset="0"/>
              </a:rPr>
              <a:t>​</a:t>
            </a:r>
            <a:r>
              <a:rPr lang="en-US" sz="2800" b="1" dirty="0" err="1">
                <a:latin typeface="Phetsarath OT" panose="02000500000000020004" pitchFamily="2" charset="0"/>
                <a:cs typeface="Phetsarath OT" panose="02000500000000020004" pitchFamily="2" charset="0"/>
              </a:rPr>
              <a:t>ການ</a:t>
            </a:r>
            <a:r>
              <a:rPr lang="en-US" sz="2800" b="1" dirty="0">
                <a:latin typeface="Phetsarath OT" panose="02000500000000020004" pitchFamily="2" charset="0"/>
                <a:cs typeface="Phetsarath OT" panose="02000500000000020004" pitchFamily="2" charset="0"/>
              </a:rPr>
              <a:t>​ແ</a:t>
            </a:r>
            <a:r>
              <a:rPr lang="lo-LA" sz="2800" b="1" dirty="0">
                <a:latin typeface="Phetsarath OT" panose="02000500000000020004" pitchFamily="2" charset="0"/>
                <a:cs typeface="Phetsarath OT" panose="02000500000000020004" pitchFamily="2" charset="0"/>
              </a:rPr>
              <a:t>ບ</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ງ</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ປ</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ນ</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ຂ</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ມ</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ນ</a:t>
            </a:r>
            <a:endParaRPr lang="en-PH" sz="2800" b="1" dirty="0">
              <a:latin typeface="Phetsarath OT" panose="02000500000000020004" pitchFamily="2" charset="0"/>
              <a:cs typeface="Phetsarath OT" panose="02000500000000020004" pitchFamily="2"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7CBA86-6C9B-48DA-B103-7AA049F3C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931" y="4134470"/>
            <a:ext cx="4486786" cy="2518653"/>
          </a:xfrm>
          <a:prstGeom prst="rect">
            <a:avLst/>
          </a:prstGeom>
        </p:spPr>
      </p:pic>
      <p:sp>
        <p:nvSpPr>
          <p:cNvPr id="7" name="TextBox 6">
            <a:extLst>
              <a:ext uri="{FF2B5EF4-FFF2-40B4-BE49-F238E27FC236}">
                <a16:creationId xmlns:a16="http://schemas.microsoft.com/office/drawing/2014/main" id="{33B050C5-2571-4153-9C45-AD75C1417D85}"/>
              </a:ext>
            </a:extLst>
          </p:cNvPr>
          <p:cNvSpPr txBox="1"/>
          <p:nvPr/>
        </p:nvSpPr>
        <p:spPr>
          <a:xfrm>
            <a:off x="2429660" y="1970977"/>
            <a:ext cx="6431569" cy="369332"/>
          </a:xfrm>
          <a:prstGeom prst="rect">
            <a:avLst/>
          </a:prstGeom>
          <a:noFill/>
        </p:spPr>
        <p:txBody>
          <a:bodyPr wrap="none" rtlCol="0">
            <a:spAutoFit/>
          </a:bodyPr>
          <a:lstStyle/>
          <a:p>
            <a:r>
              <a:rPr lang="en-PH" dirty="0"/>
              <a:t>-  </a:t>
            </a:r>
            <a:r>
              <a:rPr lang="lo-LA" dirty="0">
                <a:latin typeface="Phetsarath OT" panose="02000500000000020004" pitchFamily="2" charset="0"/>
                <a:cs typeface="Phetsarath OT" panose="02000500000000020004" pitchFamily="2" charset="0"/>
              </a:rPr>
              <a:t>ຄ</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ນ</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ຟ</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ລ</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ປ</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ນ</a:t>
            </a:r>
            <a:r>
              <a:rPr lang="en-US" dirty="0">
                <a:latin typeface="Phetsarath OT" panose="02000500000000020004" pitchFamily="2" charset="0"/>
                <a:cs typeface="Phetsarath OT" panose="02000500000000020004" pitchFamily="2" charset="0"/>
              </a:rPr>
              <a:t> 27 </a:t>
            </a:r>
            <a:r>
              <a:rPr lang="lo-LA" dirty="0">
                <a:latin typeface="Phetsarath OT" panose="02000500000000020004" pitchFamily="2" charset="0"/>
                <a:cs typeface="Phetsarath OT" panose="02000500000000020004" pitchFamily="2" charset="0"/>
              </a:rPr>
              <a:t>ຄ</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ນ</a:t>
            </a:r>
            <a:r>
              <a:rPr lang="en-US" dirty="0">
                <a:latin typeface="Phetsarath OT" panose="02000500000000020004" pitchFamily="2" charset="0"/>
                <a:cs typeface="Phetsarath OT" panose="02000500000000020004" pitchFamily="2" charset="0"/>
              </a:rPr>
              <a:t> </a:t>
            </a:r>
            <a:r>
              <a:rPr lang="lo-LA" dirty="0">
                <a:latin typeface="Phetsarath OT" panose="02000500000000020004" pitchFamily="2" charset="0"/>
                <a:cs typeface="Phetsarath OT" panose="02000500000000020004" pitchFamily="2" charset="0"/>
              </a:rPr>
              <a:t>ໄ</a:t>
            </a:r>
            <a:r>
              <a:rPr lang="en-US" dirty="0">
                <a:latin typeface="Phetsarath OT" panose="02000500000000020004" pitchFamily="2" charset="0"/>
                <a:cs typeface="Phetsarath OT" panose="02000500000000020004" pitchFamily="2" charset="0"/>
              </a:rPr>
              <a:t>ດ</a:t>
            </a:r>
            <a:r>
              <a:rPr lang="lo-LA" dirty="0">
                <a:latin typeface="Phetsarath OT" panose="02000500000000020004" pitchFamily="2" charset="0"/>
                <a:cs typeface="Phetsarath OT" panose="02000500000000020004" pitchFamily="2" charset="0"/>
              </a:rPr>
              <a:t>້</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ຮ</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ບ</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າ</a:t>
            </a:r>
            <a:r>
              <a:rPr lang="lo-LA" dirty="0">
                <a:latin typeface="Phetsarath OT" panose="02000500000000020004" pitchFamily="2" charset="0"/>
                <a:cs typeface="Phetsarath OT" panose="02000500000000020004" pitchFamily="2" charset="0"/>
              </a:rPr>
              <a:t>ນ</a:t>
            </a:r>
            <a:r>
              <a:rPr lang="en-US" dirty="0" err="1">
                <a:latin typeface="Phetsarath OT" panose="02000500000000020004" pitchFamily="2" charset="0"/>
                <a:cs typeface="Phetsarath OT" panose="02000500000000020004" pitchFamily="2" charset="0"/>
              </a:rPr>
              <a:t>ກອບ</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ໂດຍ</a:t>
            </a:r>
            <a:r>
              <a:rPr lang="en-US" dirty="0">
                <a:latin typeface="Phetsarath OT" panose="02000500000000020004" pitchFamily="2" charset="0"/>
                <a:cs typeface="Phetsarath OT" panose="02000500000000020004" pitchFamily="2" charset="0"/>
              </a:rPr>
              <a:t> </a:t>
            </a:r>
            <a:r>
              <a:rPr lang="en-PH" dirty="0"/>
              <a:t>RMP </a:t>
            </a:r>
            <a:r>
              <a:rPr lang="lo-LA" dirty="0">
                <a:latin typeface="Phetsarath OT" panose="02000500000000020004" pitchFamily="2" charset="0"/>
                <a:cs typeface="Phetsarath OT" panose="02000500000000020004" pitchFamily="2" charset="0"/>
              </a:rPr>
              <a:t>ໃ</a:t>
            </a:r>
            <a:r>
              <a:rPr lang="en-US" dirty="0">
                <a:latin typeface="Phetsarath OT" panose="02000500000000020004" pitchFamily="2" charset="0"/>
                <a:cs typeface="Phetsarath OT" panose="02000500000000020004" pitchFamily="2" charset="0"/>
              </a:rPr>
              <a:t>ນ​</a:t>
            </a:r>
            <a:r>
              <a:rPr lang="en-US" dirty="0" err="1">
                <a:latin typeface="Phetsarath OT" panose="02000500000000020004" pitchFamily="2" charset="0"/>
                <a:cs typeface="Phetsarath OT" panose="02000500000000020004" pitchFamily="2" charset="0"/>
              </a:rPr>
              <a:t>ວັນ</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ທີ</a:t>
            </a:r>
            <a:r>
              <a:rPr lang="en-US" dirty="0">
                <a:latin typeface="Phetsarath OT" panose="02000500000000020004" pitchFamily="2" charset="0"/>
                <a:cs typeface="Phetsarath OT" panose="02000500000000020004" pitchFamily="2" charset="0"/>
              </a:rPr>
              <a:t> 15 </a:t>
            </a:r>
            <a:r>
              <a:rPr lang="en-US" dirty="0" err="1">
                <a:latin typeface="Phetsarath OT" panose="02000500000000020004" pitchFamily="2" charset="0"/>
                <a:cs typeface="Phetsarath OT" panose="02000500000000020004" pitchFamily="2" charset="0"/>
              </a:rPr>
              <a:t>ສິງ</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ຫາ</a:t>
            </a:r>
            <a:r>
              <a:rPr lang="en-US" dirty="0">
                <a:latin typeface="Phetsarath OT" panose="02000500000000020004" pitchFamily="2" charset="0"/>
                <a:cs typeface="Phetsarath OT" panose="02000500000000020004" pitchFamily="2" charset="0"/>
              </a:rPr>
              <a:t> 2018</a:t>
            </a:r>
            <a:r>
              <a:rPr lang="en-PH" dirty="0"/>
              <a:t> </a:t>
            </a:r>
          </a:p>
        </p:txBody>
      </p:sp>
      <p:sp>
        <p:nvSpPr>
          <p:cNvPr id="50" name="TextBox 49">
            <a:extLst>
              <a:ext uri="{FF2B5EF4-FFF2-40B4-BE49-F238E27FC236}">
                <a16:creationId xmlns:a16="http://schemas.microsoft.com/office/drawing/2014/main" id="{6FD3B06A-31C6-4532-8D72-016860CB5552}"/>
              </a:ext>
            </a:extLst>
          </p:cNvPr>
          <p:cNvSpPr txBox="1"/>
          <p:nvPr/>
        </p:nvSpPr>
        <p:spPr>
          <a:xfrm>
            <a:off x="2436412" y="2489745"/>
            <a:ext cx="6524543" cy="369332"/>
          </a:xfrm>
          <a:prstGeom prst="rect">
            <a:avLst/>
          </a:prstGeom>
          <a:noFill/>
        </p:spPr>
        <p:txBody>
          <a:bodyPr wrap="none" rtlCol="0">
            <a:spAutoFit/>
          </a:bodyPr>
          <a:lstStyle/>
          <a:p>
            <a:r>
              <a:rPr lang="en-PH" dirty="0"/>
              <a:t>-  </a:t>
            </a:r>
            <a:r>
              <a:rPr lang="lo-LA" dirty="0">
                <a:latin typeface="Phetsarath OT" panose="02000500000000020004" pitchFamily="2" charset="0"/>
                <a:cs typeface="Phetsarath OT" panose="02000500000000020004" pitchFamily="2" charset="0"/>
              </a:rPr>
              <a:t>ທີມ </a:t>
            </a:r>
            <a:r>
              <a:rPr lang="en-PH" dirty="0">
                <a:latin typeface="Phetsarath OT" panose="02000500000000020004" pitchFamily="2" charset="0"/>
                <a:cs typeface="Phetsarath OT" panose="02000500000000020004" pitchFamily="2" charset="0"/>
              </a:rPr>
              <a:t>WCPC </a:t>
            </a:r>
            <a:r>
              <a:rPr lang="lo-LA" dirty="0">
                <a:latin typeface="Phetsarath OT" panose="02000500000000020004" pitchFamily="2" charset="0"/>
                <a:cs typeface="Phetsarath OT" panose="02000500000000020004" pitchFamily="2" charset="0"/>
              </a:rPr>
              <a:t>ໄດ້​ຮັບ​ການ​ຊ່ວຍ​ເຫຼືອ​​ຈາກ </a:t>
            </a:r>
            <a:r>
              <a:rPr lang="en-PH" dirty="0">
                <a:latin typeface="Phetsarath OT" panose="02000500000000020004" pitchFamily="2" charset="0"/>
                <a:cs typeface="Phetsarath OT" panose="02000500000000020004" pitchFamily="2" charset="0"/>
              </a:rPr>
              <a:t>RMP </a:t>
            </a:r>
            <a:r>
              <a:rPr lang="lo-LA" dirty="0">
                <a:latin typeface="Phetsarath OT" panose="02000500000000020004" pitchFamily="2" charset="0"/>
                <a:cs typeface="Phetsarath OT" panose="02000500000000020004" pitchFamily="2" charset="0"/>
              </a:rPr>
              <a:t>ໃນ​ການ​ສ</a:t>
            </a:r>
            <a:r>
              <a:rPr lang="en-US" dirty="0">
                <a:latin typeface="Phetsarath OT" panose="02000500000000020004" pitchFamily="2" charset="0"/>
                <a:cs typeface="Phetsarath OT" panose="02000500000000020004" pitchFamily="2" charset="0"/>
              </a:rPr>
              <a:t>ຳ</a:t>
            </a:r>
            <a:r>
              <a:rPr lang="lo-LA" dirty="0">
                <a:latin typeface="Phetsarath OT" panose="02000500000000020004" pitchFamily="2" charset="0"/>
                <a:cs typeface="Phetsarath OT" panose="02000500000000020004" pitchFamily="2" charset="0"/>
              </a:rPr>
              <a:t>​ພາດ​ຜູ້​ຖືກ​ເຄາະ​ຮ້າຍ</a:t>
            </a:r>
            <a:endParaRPr lang="en-PH" dirty="0"/>
          </a:p>
        </p:txBody>
      </p:sp>
      <p:sp>
        <p:nvSpPr>
          <p:cNvPr id="51" name="TextBox 50">
            <a:extLst>
              <a:ext uri="{FF2B5EF4-FFF2-40B4-BE49-F238E27FC236}">
                <a16:creationId xmlns:a16="http://schemas.microsoft.com/office/drawing/2014/main" id="{4C515713-3884-4969-ABFF-D61E6D0E934C}"/>
              </a:ext>
            </a:extLst>
          </p:cNvPr>
          <p:cNvSpPr txBox="1"/>
          <p:nvPr/>
        </p:nvSpPr>
        <p:spPr>
          <a:xfrm>
            <a:off x="2451280" y="3023112"/>
            <a:ext cx="9280105" cy="369332"/>
          </a:xfrm>
          <a:prstGeom prst="rect">
            <a:avLst/>
          </a:prstGeom>
          <a:noFill/>
        </p:spPr>
        <p:txBody>
          <a:bodyPr wrap="none" rtlCol="0">
            <a:spAutoFit/>
          </a:bodyPr>
          <a:lstStyle/>
          <a:p>
            <a:pPr marL="285750" indent="-285750">
              <a:buFontTx/>
              <a:buChar char="-"/>
            </a:pPr>
            <a:r>
              <a:rPr lang="en-PH" dirty="0" err="1">
                <a:latin typeface="Phetsarath OT" panose="02000500000000020004" pitchFamily="2" charset="0"/>
                <a:cs typeface="Phetsarath OT" panose="02000500000000020004" pitchFamily="2" charset="0"/>
              </a:rPr>
              <a:t>ຜູ</a:t>
            </a:r>
            <a:r>
              <a:rPr lang="en-PH" dirty="0">
                <a:latin typeface="Phetsarath OT" panose="02000500000000020004" pitchFamily="2" charset="0"/>
                <a:cs typeface="Phetsarath OT" panose="02000500000000020004" pitchFamily="2" charset="0"/>
              </a:rPr>
              <a:t>້​</a:t>
            </a:r>
            <a:r>
              <a:rPr lang="en-PH" dirty="0" err="1">
                <a:latin typeface="Phetsarath OT" panose="02000500000000020004" pitchFamily="2" charset="0"/>
                <a:cs typeface="Phetsarath OT" panose="02000500000000020004" pitchFamily="2" charset="0"/>
              </a:rPr>
              <a:t>ຖືກ</a:t>
            </a:r>
            <a:r>
              <a:rPr lang="en-PH" dirty="0">
                <a:latin typeface="Phetsarath OT" panose="02000500000000020004" pitchFamily="2" charset="0"/>
                <a:cs typeface="Phetsarath OT" panose="02000500000000020004" pitchFamily="2" charset="0"/>
              </a:rPr>
              <a:t>​</a:t>
            </a:r>
            <a:r>
              <a:rPr lang="en-PH" dirty="0" err="1">
                <a:latin typeface="Phetsarath OT" panose="02000500000000020004" pitchFamily="2" charset="0"/>
                <a:cs typeface="Phetsarath OT" panose="02000500000000020004" pitchFamily="2" charset="0"/>
              </a:rPr>
              <a:t>ເຄາະ</a:t>
            </a:r>
            <a:r>
              <a:rPr lang="en-PH" dirty="0">
                <a:latin typeface="Phetsarath OT" panose="02000500000000020004" pitchFamily="2" charset="0"/>
                <a:cs typeface="Phetsarath OT" panose="02000500000000020004" pitchFamily="2" charset="0"/>
              </a:rPr>
              <a:t>​</a:t>
            </a:r>
            <a:r>
              <a:rPr lang="en-PH" dirty="0" err="1">
                <a:latin typeface="Phetsarath OT" panose="02000500000000020004" pitchFamily="2" charset="0"/>
                <a:cs typeface="Phetsarath OT" panose="02000500000000020004" pitchFamily="2" charset="0"/>
              </a:rPr>
              <a:t>ຮ້າຍ</a:t>
            </a:r>
            <a:r>
              <a:rPr lang="en-PH"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ໄ</a:t>
            </a:r>
            <a:r>
              <a:rPr lang="en-US" dirty="0">
                <a:latin typeface="Phetsarath OT" panose="02000500000000020004" pitchFamily="2" charset="0"/>
                <a:cs typeface="Phetsarath OT" panose="02000500000000020004" pitchFamily="2" charset="0"/>
              </a:rPr>
              <a:t>ດ</a:t>
            </a:r>
            <a:r>
              <a:rPr lang="lo-LA" dirty="0">
                <a:latin typeface="Phetsarath OT" panose="02000500000000020004" pitchFamily="2" charset="0"/>
                <a:cs typeface="Phetsarath OT" panose="02000500000000020004" pitchFamily="2" charset="0"/>
              </a:rPr>
              <a:t>້</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ຖ</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ປ</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ປ</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ອ</a:t>
            </a:r>
            <a:r>
              <a:rPr lang="en-US" dirty="0">
                <a:latin typeface="Phetsarath OT" panose="02000500000000020004" pitchFamily="2" charset="0"/>
                <a:cs typeface="Phetsarath OT" panose="02000500000000020004" pitchFamily="2" charset="0"/>
              </a:rPr>
              <a:t>ງ</a:t>
            </a:r>
            <a:r>
              <a:rPr lang="en-PH" dirty="0">
                <a:latin typeface="Phetsarath OT" panose="02000500000000020004" pitchFamily="2" charset="0"/>
                <a:cs typeface="Phetsarath OT" panose="02000500000000020004" pitchFamily="2" charset="0"/>
              </a:rPr>
              <a:t>​</a:t>
            </a:r>
            <a:r>
              <a:rPr lang="en-PH" dirty="0" err="1">
                <a:latin typeface="Phetsarath OT" panose="02000500000000020004" pitchFamily="2" charset="0"/>
                <a:cs typeface="Phetsarath OT" panose="02000500000000020004" pitchFamily="2" charset="0"/>
              </a:rPr>
              <a:t>ພາຍ</a:t>
            </a:r>
            <a:r>
              <a:rPr lang="en-PH" dirty="0">
                <a:latin typeface="Phetsarath OT" panose="02000500000000020004" pitchFamily="2" charset="0"/>
                <a:cs typeface="Phetsarath OT" panose="02000500000000020004" pitchFamily="2" charset="0"/>
              </a:rPr>
              <a:t>​</a:t>
            </a:r>
            <a:r>
              <a:rPr lang="en-PH" dirty="0" err="1">
                <a:latin typeface="Phetsarath OT" panose="02000500000000020004" pitchFamily="2" charset="0"/>
                <a:cs typeface="Phetsarath OT" panose="02000500000000020004" pitchFamily="2" charset="0"/>
              </a:rPr>
              <a:t>ໃຕ</a:t>
            </a:r>
            <a:r>
              <a:rPr lang="en-PH" dirty="0">
                <a:latin typeface="Phetsarath OT" panose="02000500000000020004" pitchFamily="2" charset="0"/>
                <a:cs typeface="Phetsarath OT" panose="02000500000000020004" pitchFamily="2" charset="0"/>
              </a:rPr>
              <a:t>້​</a:t>
            </a:r>
            <a:r>
              <a:rPr lang="en-PH" dirty="0" err="1">
                <a:latin typeface="Phetsarath OT" panose="02000500000000020004" pitchFamily="2" charset="0"/>
                <a:cs typeface="Phetsarath OT" panose="02000500000000020004" pitchFamily="2" charset="0"/>
              </a:rPr>
              <a:t>ລະ</a:t>
            </a:r>
            <a:r>
              <a:rPr lang="en-PH" dirty="0">
                <a:latin typeface="Phetsarath OT" panose="02000500000000020004" pitchFamily="2" charset="0"/>
                <a:cs typeface="Phetsarath OT" panose="02000500000000020004" pitchFamily="2" charset="0"/>
              </a:rPr>
              <a:t>​</a:t>
            </a:r>
            <a:r>
              <a:rPr lang="en-PH" dirty="0" err="1">
                <a:latin typeface="Phetsarath OT" panose="02000500000000020004" pitchFamily="2" charset="0"/>
                <a:cs typeface="Phetsarath OT" panose="02000500000000020004" pitchFamily="2" charset="0"/>
              </a:rPr>
              <a:t>ບຽບ</a:t>
            </a:r>
            <a:r>
              <a:rPr lang="en-PH" dirty="0">
                <a:latin typeface="Phetsarath OT" panose="02000500000000020004" pitchFamily="2" charset="0"/>
                <a:cs typeface="Phetsarath OT" panose="02000500000000020004" pitchFamily="2" charset="0"/>
              </a:rPr>
              <a:t>​</a:t>
            </a:r>
            <a:r>
              <a:rPr lang="en-PH" dirty="0" err="1">
                <a:latin typeface="Phetsarath OT" panose="02000500000000020004" pitchFamily="2" charset="0"/>
                <a:cs typeface="Phetsarath OT" panose="02000500000000020004" pitchFamily="2" charset="0"/>
              </a:rPr>
              <a:t>ການ</a:t>
            </a:r>
            <a:r>
              <a:rPr lang="en-PH"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ປ</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ປ</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ອ</a:t>
            </a:r>
            <a:r>
              <a:rPr lang="en-US" dirty="0">
                <a:latin typeface="Phetsarath OT" panose="02000500000000020004" pitchFamily="2" charset="0"/>
                <a:cs typeface="Phetsarath OT" panose="02000500000000020004" pitchFamily="2" charset="0"/>
              </a:rPr>
              <a:t>ງ​</a:t>
            </a:r>
            <a:r>
              <a:rPr lang="lo-LA" dirty="0">
                <a:latin typeface="Phetsarath OT" panose="02000500000000020004" pitchFamily="2" charset="0"/>
                <a:cs typeface="Phetsarath OT" panose="02000500000000020004" pitchFamily="2" charset="0"/>
              </a:rPr>
              <a:t>ຊ</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a:t>
            </a:r>
            <a:r>
              <a:rPr lang="en-US" dirty="0">
                <a:latin typeface="Phetsarath OT" panose="02000500000000020004" pitchFamily="2" charset="0"/>
                <a:cs typeface="Phetsarath OT" panose="02000500000000020004" pitchFamily="2" charset="0"/>
              </a:rPr>
              <a:t>ວ​</a:t>
            </a:r>
            <a:r>
              <a:rPr lang="lo-LA" dirty="0">
                <a:latin typeface="Phetsarath OT" panose="02000500000000020004" pitchFamily="2" charset="0"/>
                <a:cs typeface="Phetsarath OT" panose="02000500000000020004" pitchFamily="2" charset="0"/>
              </a:rPr>
              <a:t>ຄ</a:t>
            </a:r>
            <a:r>
              <a:rPr lang="en-US" dirty="0">
                <a:latin typeface="Phetsarath OT" panose="02000500000000020004" pitchFamily="2" charset="0"/>
                <a:cs typeface="Phetsarath OT" panose="02000500000000020004" pitchFamily="2" charset="0"/>
              </a:rPr>
              <a:t>າ</a:t>
            </a:r>
            <a:r>
              <a:rPr lang="lo-LA" dirty="0">
                <a:latin typeface="Phetsarath OT" panose="02000500000000020004" pitchFamily="2" charset="0"/>
                <a:cs typeface="Phetsarath OT" panose="02000500000000020004" pitchFamily="2" charset="0"/>
              </a:rPr>
              <a:t>ວ</a:t>
            </a:r>
            <a:r>
              <a:rPr lang="en-US" dirty="0">
                <a:latin typeface="Phetsarath OT" panose="02000500000000020004" pitchFamily="2" charset="0"/>
                <a:cs typeface="Phetsarath OT" panose="02000500000000020004" pitchFamily="2" charset="0"/>
              </a:rPr>
              <a:t> </a:t>
            </a:r>
            <a:r>
              <a:rPr lang="lo-LA" dirty="0">
                <a:latin typeface="Phetsarath OT" panose="02000500000000020004" pitchFamily="2" charset="0"/>
                <a:cs typeface="Phetsarath OT" panose="02000500000000020004" pitchFamily="2" charset="0"/>
              </a:rPr>
              <a:t>ແ</a:t>
            </a:r>
            <a:r>
              <a:rPr lang="en-US" dirty="0">
                <a:latin typeface="Phetsarath OT" panose="02000500000000020004" pitchFamily="2" charset="0"/>
                <a:cs typeface="Phetsarath OT" panose="02000500000000020004" pitchFamily="2" charset="0"/>
              </a:rPr>
              <a:t>ລ</a:t>
            </a:r>
            <a:r>
              <a:rPr lang="lo-LA" dirty="0">
                <a:latin typeface="Phetsarath OT" panose="02000500000000020004" pitchFamily="2" charset="0"/>
                <a:cs typeface="Phetsarath OT" panose="02000500000000020004" pitchFamily="2" charset="0"/>
              </a:rPr>
              <a:t>ະ</a:t>
            </a:r>
            <a:r>
              <a:rPr lang="en-US" dirty="0">
                <a:latin typeface="Phetsarath OT" panose="02000500000000020004" pitchFamily="2" charset="0"/>
                <a:cs typeface="Phetsarath OT" panose="02000500000000020004" pitchFamily="2" charset="0"/>
              </a:rPr>
              <a:t> </a:t>
            </a:r>
            <a:r>
              <a:rPr lang="lo-LA" dirty="0">
                <a:latin typeface="Phetsarath OT" panose="02000500000000020004" pitchFamily="2" charset="0"/>
                <a:cs typeface="Phetsarath OT" panose="02000500000000020004" pitchFamily="2" charset="0"/>
              </a:rPr>
              <a:t>ໄ</a:t>
            </a:r>
            <a:r>
              <a:rPr lang="en-US" dirty="0">
                <a:latin typeface="Phetsarath OT" panose="02000500000000020004" pitchFamily="2" charset="0"/>
                <a:cs typeface="Phetsarath OT" panose="02000500000000020004" pitchFamily="2" charset="0"/>
              </a:rPr>
              <a:t>ດ</a:t>
            </a:r>
            <a:r>
              <a:rPr lang="lo-LA" dirty="0">
                <a:latin typeface="Phetsarath OT" panose="02000500000000020004" pitchFamily="2" charset="0"/>
                <a:cs typeface="Phetsarath OT" panose="02000500000000020004" pitchFamily="2" charset="0"/>
              </a:rPr>
              <a:t>້</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ຖ</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ກຳ</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ນົດ</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ຕົວ</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ວ່າ</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ເປັນ</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ຜູ</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ຖືກ</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ເຄາະ</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ຮ້າຍ</a:t>
            </a:r>
            <a:endParaRPr lang="en-PH" dirty="0">
              <a:latin typeface="Phetsarath OT" panose="02000500000000020004" pitchFamily="2" charset="0"/>
              <a:cs typeface="Phetsarath OT" panose="02000500000000020004" pitchFamily="2" charset="0"/>
            </a:endParaRPr>
          </a:p>
        </p:txBody>
      </p:sp>
      <p:sp>
        <p:nvSpPr>
          <p:cNvPr id="52" name="TextBox 51">
            <a:extLst>
              <a:ext uri="{FF2B5EF4-FFF2-40B4-BE49-F238E27FC236}">
                <a16:creationId xmlns:a16="http://schemas.microsoft.com/office/drawing/2014/main" id="{F6449D9D-EDB6-48AF-9CF4-B8EEC505C72C}"/>
              </a:ext>
            </a:extLst>
          </p:cNvPr>
          <p:cNvSpPr txBox="1"/>
          <p:nvPr/>
        </p:nvSpPr>
        <p:spPr>
          <a:xfrm>
            <a:off x="2454902" y="3516675"/>
            <a:ext cx="10091224" cy="369332"/>
          </a:xfrm>
          <a:prstGeom prst="rect">
            <a:avLst/>
          </a:prstGeom>
          <a:noFill/>
        </p:spPr>
        <p:txBody>
          <a:bodyPr wrap="none" rtlCol="0">
            <a:spAutoFit/>
          </a:bodyPr>
          <a:lstStyle/>
          <a:p>
            <a:r>
              <a:rPr lang="en-PH" dirty="0"/>
              <a:t>-  </a:t>
            </a:r>
            <a:r>
              <a:rPr lang="lo-LA" dirty="0">
                <a:latin typeface="Phetsarath OT" panose="02000500000000020004" pitchFamily="2" charset="0"/>
                <a:cs typeface="Phetsarath OT" panose="02000500000000020004" pitchFamily="2" charset="0"/>
              </a:rPr>
              <a:t>ຄ</a:t>
            </a:r>
            <a:r>
              <a:rPr lang="en-US" dirty="0">
                <a:latin typeface="Phetsarath OT" panose="02000500000000020004" pitchFamily="2" charset="0"/>
                <a:cs typeface="Phetsarath OT" panose="02000500000000020004" pitchFamily="2" charset="0"/>
              </a:rPr>
              <a:t>ະ​</a:t>
            </a:r>
            <a:r>
              <a:rPr lang="lo-LA" dirty="0">
                <a:latin typeface="Phetsarath OT" panose="02000500000000020004" pitchFamily="2" charset="0"/>
                <a:cs typeface="Phetsarath OT" panose="02000500000000020004" pitchFamily="2" charset="0"/>
              </a:rPr>
              <a:t>ດ</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ການ</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ຄ້າ</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ມະ</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ນຸດ</a:t>
            </a:r>
            <a:r>
              <a:rPr lang="en-US" dirty="0">
                <a:latin typeface="Phetsarath OT" panose="02000500000000020004" pitchFamily="2" charset="0"/>
                <a:cs typeface="Phetsarath OT" panose="02000500000000020004" pitchFamily="2" charset="0"/>
              </a:rPr>
              <a:t> </a:t>
            </a:r>
            <a:r>
              <a:rPr lang="en-US" dirty="0" err="1">
                <a:latin typeface="Phetsarath OT" panose="02000500000000020004" pitchFamily="2" charset="0"/>
                <a:cs typeface="Phetsarath OT" panose="02000500000000020004" pitchFamily="2" charset="0"/>
              </a:rPr>
              <a:t>ໄດ</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ຖ</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ຟ</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ອ</a:t>
            </a:r>
            <a:r>
              <a:rPr lang="en-US" dirty="0">
                <a:latin typeface="Phetsarath OT" panose="02000500000000020004" pitchFamily="2" charset="0"/>
                <a:cs typeface="Phetsarath OT" panose="02000500000000020004" pitchFamily="2" charset="0"/>
              </a:rPr>
              <a:t>ງ​</a:t>
            </a:r>
            <a:r>
              <a:rPr lang="lo-LA" dirty="0">
                <a:latin typeface="Phetsarath OT" panose="02000500000000020004" pitchFamily="2" charset="0"/>
                <a:cs typeface="Phetsarath OT" panose="02000500000000020004" pitchFamily="2" charset="0"/>
              </a:rPr>
              <a:t>ໄ</a:t>
            </a:r>
            <a:r>
              <a:rPr lang="en-US" dirty="0">
                <a:latin typeface="Phetsarath OT" panose="02000500000000020004" pitchFamily="2" charset="0"/>
                <a:cs typeface="Phetsarath OT" panose="02000500000000020004" pitchFamily="2" charset="0"/>
              </a:rPr>
              <a:t>ປ​</a:t>
            </a:r>
            <a:r>
              <a:rPr lang="lo-LA" dirty="0">
                <a:latin typeface="Phetsarath OT" panose="02000500000000020004" pitchFamily="2" charset="0"/>
                <a:cs typeface="Phetsarath OT" panose="02000500000000020004" pitchFamily="2" charset="0"/>
              </a:rPr>
              <a:t>ຫ</a:t>
            </a:r>
            <a:r>
              <a:rPr lang="en-US" dirty="0">
                <a:latin typeface="Phetsarath OT" panose="02000500000000020004" pitchFamily="2" charset="0"/>
                <a:cs typeface="Phetsarath OT" panose="02000500000000020004" pitchFamily="2" charset="0"/>
              </a:rPr>
              <a:t>າ​</a:t>
            </a:r>
            <a:r>
              <a:rPr lang="lo-LA" dirty="0">
                <a:latin typeface="Phetsarath OT" panose="02000500000000020004" pitchFamily="2" charset="0"/>
                <a:cs typeface="Phetsarath OT" panose="02000500000000020004" pitchFamily="2" charset="0"/>
              </a:rPr>
              <a:t>ສ</a:t>
            </a:r>
            <a:r>
              <a:rPr lang="en-US" dirty="0">
                <a:latin typeface="Phetsarath OT" panose="02000500000000020004" pitchFamily="2" charset="0"/>
                <a:cs typeface="Phetsarath OT" panose="02000500000000020004" pitchFamily="2" charset="0"/>
              </a:rPr>
              <a:t>ຳ​</a:t>
            </a:r>
            <a:r>
              <a:rPr lang="lo-LA" dirty="0">
                <a:latin typeface="Phetsarath OT" panose="02000500000000020004" pitchFamily="2" charset="0"/>
                <a:cs typeface="Phetsarath OT" panose="02000500000000020004" pitchFamily="2" charset="0"/>
              </a:rPr>
              <a:t>ນ</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ງ</a:t>
            </a:r>
            <a:r>
              <a:rPr lang="en-US" dirty="0">
                <a:latin typeface="Phetsarath OT" panose="02000500000000020004" pitchFamily="2" charset="0"/>
                <a:cs typeface="Phetsarath OT" panose="02000500000000020004" pitchFamily="2" charset="0"/>
              </a:rPr>
              <a:t>າ</a:t>
            </a:r>
            <a:r>
              <a:rPr lang="lo-LA" dirty="0">
                <a:latin typeface="Phetsarath OT" panose="02000500000000020004" pitchFamily="2" charset="0"/>
                <a:cs typeface="Phetsarath OT" panose="02000500000000020004" pitchFamily="2" charset="0"/>
              </a:rPr>
              <a:t>ນ</a:t>
            </a:r>
            <a:r>
              <a:rPr lang="en-US" dirty="0">
                <a:latin typeface="Phetsarath OT" panose="02000500000000020004" pitchFamily="2" charset="0"/>
                <a:cs typeface="Phetsarath OT" panose="02000500000000020004" pitchFamily="2" charset="0"/>
              </a:rPr>
              <a:t>ກ</a:t>
            </a:r>
            <a:r>
              <a:rPr lang="lo-LA" dirty="0">
                <a:latin typeface="Phetsarath OT" panose="02000500000000020004" pitchFamily="2" charset="0"/>
                <a:cs typeface="Phetsarath OT" panose="02000500000000020004" pitchFamily="2" charset="0"/>
              </a:rPr>
              <a:t>ວ</a:t>
            </a:r>
            <a:r>
              <a:rPr lang="en-US" dirty="0">
                <a:latin typeface="Phetsarath OT" panose="02000500000000020004" pitchFamily="2" charset="0"/>
                <a:cs typeface="Phetsarath OT" panose="02000500000000020004" pitchFamily="2" charset="0"/>
              </a:rPr>
              <a:t>ດ​</a:t>
            </a:r>
            <a:r>
              <a:rPr lang="lo-LA" dirty="0">
                <a:latin typeface="Phetsarath OT" panose="02000500000000020004" pitchFamily="2" charset="0"/>
                <a:cs typeface="Phetsarath OT" panose="02000500000000020004" pitchFamily="2" charset="0"/>
              </a:rPr>
              <a:t>ຄ</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ນ</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ເ</a:t>
            </a:r>
            <a:r>
              <a:rPr lang="en-US" dirty="0">
                <a:latin typeface="Phetsarath OT" panose="02000500000000020004" pitchFamily="2" charset="0"/>
                <a:cs typeface="Phetsarath OT" panose="02000500000000020004" pitchFamily="2" charset="0"/>
              </a:rPr>
              <a:t>ຂ</a:t>
            </a:r>
            <a:r>
              <a:rPr lang="lo-LA" dirty="0">
                <a:latin typeface="Phetsarath OT" panose="02000500000000020004" pitchFamily="2" charset="0"/>
                <a:cs typeface="Phetsarath OT" panose="02000500000000020004" pitchFamily="2" charset="0"/>
              </a:rPr>
              <a:t>ົ</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າ</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ອ</a:t>
            </a:r>
            <a:r>
              <a:rPr lang="en-US" dirty="0">
                <a:latin typeface="Phetsarath OT" panose="02000500000000020004" pitchFamily="2" charset="0"/>
                <a:cs typeface="Phetsarath OT" panose="02000500000000020004" pitchFamily="2" charset="0"/>
              </a:rPr>
              <a:t>ອ</a:t>
            </a:r>
            <a:r>
              <a:rPr lang="lo-LA" dirty="0">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 </a:t>
            </a:r>
            <a:r>
              <a:rPr lang="en-US" dirty="0" err="1">
                <a:latin typeface="Phetsarath OT" panose="02000500000000020004" pitchFamily="2" charset="0"/>
                <a:cs typeface="Phetsarath OT" panose="02000500000000020004" pitchFamily="2" charset="0"/>
              </a:rPr>
              <a:t>ເມືອງ</a:t>
            </a:r>
            <a:r>
              <a:rPr lang="en-US" dirty="0">
                <a:latin typeface="Phetsarath OT" panose="02000500000000020004" pitchFamily="2" charset="0"/>
                <a:cs typeface="Phetsarath OT" panose="02000500000000020004" pitchFamily="2" charset="0"/>
              </a:rPr>
              <a:t> </a:t>
            </a:r>
            <a:r>
              <a:rPr lang="en-US" dirty="0" err="1">
                <a:latin typeface="Phetsarath OT" panose="02000500000000020004" pitchFamily="2" charset="0"/>
                <a:cs typeface="Phetsarath OT" panose="02000500000000020004" pitchFamily="2" charset="0"/>
              </a:rPr>
              <a:t>ແລະ</a:t>
            </a:r>
            <a:r>
              <a:rPr lang="en-US" dirty="0">
                <a:latin typeface="Phetsarath OT" panose="02000500000000020004" pitchFamily="2" charset="0"/>
                <a:cs typeface="Phetsarath OT" panose="02000500000000020004" pitchFamily="2" charset="0"/>
              </a:rPr>
              <a:t> </a:t>
            </a:r>
            <a:r>
              <a:rPr lang="en-US" dirty="0" err="1">
                <a:latin typeface="Phetsarath OT" panose="02000500000000020004" pitchFamily="2" charset="0"/>
                <a:cs typeface="Phetsarath OT" panose="02000500000000020004" pitchFamily="2" charset="0"/>
              </a:rPr>
              <a:t>ບຸກ</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ຄົນ</a:t>
            </a:r>
            <a:r>
              <a:rPr lang="en-US" dirty="0">
                <a:latin typeface="Phetsarath OT" panose="02000500000000020004" pitchFamily="2" charset="0"/>
                <a:cs typeface="Phetsarath OT" panose="02000500000000020004" pitchFamily="2" charset="0"/>
              </a:rPr>
              <a:t> </a:t>
            </a:r>
            <a:r>
              <a:rPr lang="en-US" dirty="0" err="1">
                <a:latin typeface="Phetsarath OT" panose="02000500000000020004" pitchFamily="2" charset="0"/>
                <a:cs typeface="Phetsarath OT" panose="02000500000000020004" pitchFamily="2" charset="0"/>
              </a:rPr>
              <a:t>ຜູ</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ທີ</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ເຮັດ</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ໜ້າ</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ທີ</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ອ</a:t>
            </a:r>
            <a:r>
              <a:rPr lang="en-US" dirty="0">
                <a:latin typeface="Phetsarath OT" panose="02000500000000020004" pitchFamily="2" charset="0"/>
                <a:cs typeface="Phetsarath OT" panose="02000500000000020004" pitchFamily="2" charset="0"/>
              </a:rPr>
              <a:t>ຳ​</a:t>
            </a:r>
            <a:r>
              <a:rPr lang="en-US" dirty="0" err="1">
                <a:latin typeface="Phetsarath OT" panose="02000500000000020004" pitchFamily="2" charset="0"/>
                <a:cs typeface="Phetsarath OT" panose="02000500000000020004" pitchFamily="2" charset="0"/>
              </a:rPr>
              <a:t>ນວຍ</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ຄວາມ</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ສະ</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ດວກ</a:t>
            </a:r>
            <a:endParaRPr lang="en-PH" dirty="0"/>
          </a:p>
        </p:txBody>
      </p:sp>
      <p:sp>
        <p:nvSpPr>
          <p:cNvPr id="53" name="TextBox 52">
            <a:extLst>
              <a:ext uri="{FF2B5EF4-FFF2-40B4-BE49-F238E27FC236}">
                <a16:creationId xmlns:a16="http://schemas.microsoft.com/office/drawing/2014/main" id="{4C397730-8F98-40EC-9CC5-A3A660D09DEC}"/>
              </a:ext>
            </a:extLst>
          </p:cNvPr>
          <p:cNvSpPr txBox="1"/>
          <p:nvPr/>
        </p:nvSpPr>
        <p:spPr>
          <a:xfrm>
            <a:off x="1488592" y="1196888"/>
            <a:ext cx="4912207" cy="523220"/>
          </a:xfrm>
          <a:prstGeom prst="rect">
            <a:avLst/>
          </a:prstGeom>
          <a:solidFill>
            <a:schemeClr val="accent1">
              <a:lumMod val="40000"/>
              <a:lumOff val="60000"/>
            </a:schemeClr>
          </a:solidFill>
        </p:spPr>
        <p:txBody>
          <a:bodyPr wrap="square" rtlCol="0">
            <a:spAutoFit/>
          </a:bodyPr>
          <a:lstStyle/>
          <a:p>
            <a:r>
              <a:rPr lang="en-PH" sz="2800" b="1" dirty="0"/>
              <a:t>2.  </a:t>
            </a:r>
            <a:r>
              <a:rPr lang="lo-LA" sz="2800" b="1" dirty="0">
                <a:latin typeface="Phetsarath OT" panose="02000500000000020004" pitchFamily="2" charset="0"/>
                <a:cs typeface="Phetsarath OT" panose="02000500000000020004" pitchFamily="2" charset="0"/>
              </a:rPr>
              <a:t>ກ</a:t>
            </a:r>
            <a:r>
              <a:rPr lang="en-US" sz="2800" b="1" dirty="0">
                <a:latin typeface="Phetsarath OT" panose="02000500000000020004" pitchFamily="2" charset="0"/>
                <a:cs typeface="Phetsarath OT" panose="02000500000000020004" pitchFamily="2" charset="0"/>
              </a:rPr>
              <a:t>າ</a:t>
            </a:r>
            <a:r>
              <a:rPr lang="lo-LA" sz="2800" b="1" dirty="0">
                <a:latin typeface="Phetsarath OT" panose="02000500000000020004" pitchFamily="2" charset="0"/>
                <a:cs typeface="Phetsarath OT" panose="02000500000000020004" pitchFamily="2" charset="0"/>
              </a:rPr>
              <a:t>ນ</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ປ</a:t>
            </a:r>
            <a:r>
              <a:rPr lang="en-US" sz="2800" b="1" dirty="0">
                <a:latin typeface="Phetsarath OT" panose="02000500000000020004" pitchFamily="2" charset="0"/>
                <a:cs typeface="Phetsarath OT" panose="02000500000000020004" pitchFamily="2" charset="0"/>
              </a:rPr>
              <a:t>ະ​</a:t>
            </a:r>
            <a:r>
              <a:rPr lang="lo-LA" sz="2800" b="1" dirty="0">
                <a:latin typeface="Phetsarath OT" panose="02000500000000020004" pitchFamily="2" charset="0"/>
                <a:cs typeface="Phetsarath OT" panose="02000500000000020004" pitchFamily="2" charset="0"/>
              </a:rPr>
              <a:t>ຕ</a:t>
            </a:r>
            <a:r>
              <a:rPr lang="en-US" sz="2800" b="1" dirty="0">
                <a:latin typeface="Phetsarath OT" panose="02000500000000020004" pitchFamily="2" charset="0"/>
                <a:cs typeface="Phetsarath OT" panose="02000500000000020004" pitchFamily="2" charset="0"/>
              </a:rPr>
              <a:t>ິ​</a:t>
            </a:r>
            <a:r>
              <a:rPr lang="en-US" sz="2800" b="1" dirty="0" err="1">
                <a:latin typeface="Phetsarath OT" panose="02000500000000020004" pitchFamily="2" charset="0"/>
                <a:cs typeface="Phetsarath OT" panose="02000500000000020004" pitchFamily="2" charset="0"/>
              </a:rPr>
              <a:t>ບັດ</a:t>
            </a:r>
            <a:r>
              <a:rPr lang="en-US" sz="2800" b="1" dirty="0">
                <a:latin typeface="Phetsarath OT" panose="02000500000000020004" pitchFamily="2" charset="0"/>
                <a:cs typeface="Phetsarath OT" panose="02000500000000020004" pitchFamily="2" charset="0"/>
              </a:rPr>
              <a:t>​</a:t>
            </a:r>
            <a:r>
              <a:rPr lang="en-US" sz="2800" b="1" dirty="0" err="1">
                <a:latin typeface="Phetsarath OT" panose="02000500000000020004" pitchFamily="2" charset="0"/>
                <a:cs typeface="Phetsarath OT" panose="02000500000000020004" pitchFamily="2" charset="0"/>
              </a:rPr>
              <a:t>ງານ</a:t>
            </a:r>
            <a:r>
              <a:rPr lang="en-US" sz="2800" b="1" dirty="0">
                <a:latin typeface="Phetsarath OT" panose="02000500000000020004" pitchFamily="2" charset="0"/>
                <a:cs typeface="Phetsarath OT" panose="02000500000000020004" pitchFamily="2" charset="0"/>
              </a:rPr>
              <a:t> </a:t>
            </a:r>
            <a:r>
              <a:rPr lang="en-US" sz="2800" b="1" dirty="0" err="1">
                <a:latin typeface="Phetsarath OT" panose="02000500000000020004" pitchFamily="2" charset="0"/>
                <a:cs typeface="Phetsarath OT" panose="02000500000000020004" pitchFamily="2" charset="0"/>
              </a:rPr>
              <a:t>ເພື່ອກອບ</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ກ</a:t>
            </a:r>
            <a:r>
              <a:rPr lang="en-US" sz="2800" b="1" dirty="0">
                <a:latin typeface="Phetsarath OT" panose="02000500000000020004" pitchFamily="2" charset="0"/>
                <a:cs typeface="Phetsarath OT" panose="02000500000000020004" pitchFamily="2" charset="0"/>
              </a:rPr>
              <a:t>ູ</a:t>
            </a:r>
            <a:r>
              <a:rPr lang="lo-LA" sz="2800" b="1" dirty="0">
                <a:latin typeface="Phetsarath OT" panose="02000500000000020004" pitchFamily="2" charset="0"/>
                <a:cs typeface="Phetsarath OT" panose="02000500000000020004" pitchFamily="2" charset="0"/>
              </a:rPr>
              <a:t>້</a:t>
            </a:r>
            <a:endParaRPr lang="en-PH" sz="2800" b="1" dirty="0"/>
          </a:p>
        </p:txBody>
      </p:sp>
      <p:graphicFrame>
        <p:nvGraphicFramePr>
          <p:cNvPr id="54" name="Table 7">
            <a:extLst>
              <a:ext uri="{FF2B5EF4-FFF2-40B4-BE49-F238E27FC236}">
                <a16:creationId xmlns:a16="http://schemas.microsoft.com/office/drawing/2014/main" id="{6D8F1E9D-33F2-4228-9344-4A25F3A449A1}"/>
              </a:ext>
            </a:extLst>
          </p:cNvPr>
          <p:cNvGraphicFramePr>
            <a:graphicFrameLocks noGrp="1"/>
          </p:cNvGraphicFramePr>
          <p:nvPr>
            <p:extLst>
              <p:ext uri="{D42A27DB-BD31-4B8C-83A1-F6EECF244321}">
                <p14:modId xmlns:p14="http://schemas.microsoft.com/office/powerpoint/2010/main" val="3328564709"/>
              </p:ext>
            </p:extLst>
          </p:nvPr>
        </p:nvGraphicFramePr>
        <p:xfrm>
          <a:off x="1964656" y="4738315"/>
          <a:ext cx="4804884" cy="1506102"/>
        </p:xfrm>
        <a:graphic>
          <a:graphicData uri="http://schemas.openxmlformats.org/drawingml/2006/table">
            <a:tbl>
              <a:tblPr firstRow="1" bandRow="1">
                <a:tableStyleId>{5C22544A-7EE6-4342-B048-85BDC9FD1C3A}</a:tableStyleId>
              </a:tblPr>
              <a:tblGrid>
                <a:gridCol w="1601628">
                  <a:extLst>
                    <a:ext uri="{9D8B030D-6E8A-4147-A177-3AD203B41FA5}">
                      <a16:colId xmlns:a16="http://schemas.microsoft.com/office/drawing/2014/main" val="2191550343"/>
                    </a:ext>
                  </a:extLst>
                </a:gridCol>
                <a:gridCol w="1601628">
                  <a:extLst>
                    <a:ext uri="{9D8B030D-6E8A-4147-A177-3AD203B41FA5}">
                      <a16:colId xmlns:a16="http://schemas.microsoft.com/office/drawing/2014/main" val="2060776442"/>
                    </a:ext>
                  </a:extLst>
                </a:gridCol>
                <a:gridCol w="1601628">
                  <a:extLst>
                    <a:ext uri="{9D8B030D-6E8A-4147-A177-3AD203B41FA5}">
                      <a16:colId xmlns:a16="http://schemas.microsoft.com/office/drawing/2014/main" val="1977928434"/>
                    </a:ext>
                  </a:extLst>
                </a:gridCol>
              </a:tblGrid>
              <a:tr h="303618">
                <a:tc gridSpan="3">
                  <a:txBody>
                    <a:bodyPr/>
                    <a:lstStyle/>
                    <a:p>
                      <a:pPr algn="ctr"/>
                      <a:r>
                        <a:rPr lang="en-PH" b="1" dirty="0" err="1">
                          <a:solidFill>
                            <a:schemeClr val="tx1"/>
                          </a:solidFill>
                          <a:latin typeface="Phetsarath OT" panose="02000500000000020004" pitchFamily="2" charset="0"/>
                          <a:cs typeface="Phetsarath OT" panose="02000500000000020004" pitchFamily="2" charset="0"/>
                        </a:rPr>
                        <a:t>ຜູ</a:t>
                      </a:r>
                      <a:r>
                        <a:rPr lang="en-PH" b="1" dirty="0">
                          <a:solidFill>
                            <a:schemeClr val="tx1"/>
                          </a:solidFill>
                          <a:latin typeface="Phetsarath OT" panose="02000500000000020004" pitchFamily="2" charset="0"/>
                          <a:cs typeface="Phetsarath OT" panose="02000500000000020004" pitchFamily="2" charset="0"/>
                        </a:rPr>
                        <a:t>້​</a:t>
                      </a:r>
                      <a:r>
                        <a:rPr lang="en-PH" b="1" dirty="0" err="1">
                          <a:solidFill>
                            <a:schemeClr val="tx1"/>
                          </a:solidFill>
                          <a:latin typeface="Phetsarath OT" panose="02000500000000020004" pitchFamily="2" charset="0"/>
                          <a:cs typeface="Phetsarath OT" panose="02000500000000020004" pitchFamily="2" charset="0"/>
                        </a:rPr>
                        <a:t>ຖືກ</a:t>
                      </a:r>
                      <a:r>
                        <a:rPr lang="en-PH" b="1" dirty="0">
                          <a:solidFill>
                            <a:schemeClr val="tx1"/>
                          </a:solidFill>
                          <a:latin typeface="Phetsarath OT" panose="02000500000000020004" pitchFamily="2" charset="0"/>
                          <a:cs typeface="Phetsarath OT" panose="02000500000000020004" pitchFamily="2" charset="0"/>
                        </a:rPr>
                        <a:t>​</a:t>
                      </a:r>
                      <a:r>
                        <a:rPr lang="en-PH" b="1" dirty="0" err="1">
                          <a:solidFill>
                            <a:schemeClr val="tx1"/>
                          </a:solidFill>
                          <a:latin typeface="Phetsarath OT" panose="02000500000000020004" pitchFamily="2" charset="0"/>
                          <a:cs typeface="Phetsarath OT" panose="02000500000000020004" pitchFamily="2" charset="0"/>
                        </a:rPr>
                        <a:t>ເຄາະ</a:t>
                      </a:r>
                      <a:r>
                        <a:rPr lang="en-PH" b="1" dirty="0">
                          <a:solidFill>
                            <a:schemeClr val="tx1"/>
                          </a:solidFill>
                          <a:latin typeface="Phetsarath OT" panose="02000500000000020004" pitchFamily="2" charset="0"/>
                          <a:cs typeface="Phetsarath OT" panose="02000500000000020004" pitchFamily="2" charset="0"/>
                        </a:rPr>
                        <a:t>​</a:t>
                      </a:r>
                      <a:r>
                        <a:rPr lang="en-PH" b="1" dirty="0" err="1">
                          <a:solidFill>
                            <a:schemeClr val="tx1"/>
                          </a:solidFill>
                          <a:latin typeface="Phetsarath OT" panose="02000500000000020004" pitchFamily="2" charset="0"/>
                          <a:cs typeface="Phetsarath OT" panose="02000500000000020004" pitchFamily="2" charset="0"/>
                        </a:rPr>
                        <a:t>ຮ້າຍ</a:t>
                      </a:r>
                      <a:r>
                        <a:rPr lang="en-PH" b="1" dirty="0">
                          <a:solidFill>
                            <a:schemeClr val="tx1"/>
                          </a:solidFill>
                          <a:latin typeface="Phetsarath OT" panose="02000500000000020004" pitchFamily="2" charset="0"/>
                          <a:cs typeface="Phetsarath OT" panose="02000500000000020004" pitchFamily="2" charset="0"/>
                        </a:rPr>
                        <a:t> </a:t>
                      </a:r>
                      <a:r>
                        <a:rPr lang="en-PH" b="1" dirty="0" err="1">
                          <a:solidFill>
                            <a:schemeClr val="tx1"/>
                          </a:solidFill>
                          <a:latin typeface="Phetsarath OT" panose="02000500000000020004" pitchFamily="2" charset="0"/>
                          <a:cs typeface="Phetsarath OT" panose="02000500000000020004" pitchFamily="2" charset="0"/>
                        </a:rPr>
                        <a:t>ທີ</a:t>
                      </a:r>
                      <a:r>
                        <a:rPr lang="en-PH" b="1" dirty="0">
                          <a:solidFill>
                            <a:schemeClr val="tx1"/>
                          </a:solidFill>
                          <a:latin typeface="Phetsarath OT" panose="02000500000000020004" pitchFamily="2" charset="0"/>
                          <a:cs typeface="Phetsarath OT" panose="02000500000000020004" pitchFamily="2" charset="0"/>
                        </a:rPr>
                        <a:t>່​</a:t>
                      </a:r>
                      <a:r>
                        <a:rPr lang="en-PH" b="1" dirty="0" err="1">
                          <a:solidFill>
                            <a:schemeClr val="tx1"/>
                          </a:solidFill>
                          <a:latin typeface="Phetsarath OT" panose="02000500000000020004" pitchFamily="2" charset="0"/>
                          <a:cs typeface="Phetsarath OT" panose="02000500000000020004" pitchFamily="2" charset="0"/>
                        </a:rPr>
                        <a:t>ໄດ</a:t>
                      </a:r>
                      <a:r>
                        <a:rPr lang="en-PH" b="1" dirty="0">
                          <a:solidFill>
                            <a:schemeClr val="tx1"/>
                          </a:solidFill>
                          <a:latin typeface="Phetsarath OT" panose="02000500000000020004" pitchFamily="2" charset="0"/>
                          <a:cs typeface="Phetsarath OT" panose="02000500000000020004" pitchFamily="2" charset="0"/>
                        </a:rPr>
                        <a:t>້​</a:t>
                      </a:r>
                      <a:r>
                        <a:rPr lang="en-PH" b="1" dirty="0" err="1">
                          <a:solidFill>
                            <a:schemeClr val="tx1"/>
                          </a:solidFill>
                          <a:latin typeface="Phetsarath OT" panose="02000500000000020004" pitchFamily="2" charset="0"/>
                          <a:cs typeface="Phetsarath OT" panose="02000500000000020004" pitchFamily="2" charset="0"/>
                        </a:rPr>
                        <a:t>ຮັບ</a:t>
                      </a:r>
                      <a:r>
                        <a:rPr lang="en-PH" b="1" dirty="0">
                          <a:solidFill>
                            <a:schemeClr val="tx1"/>
                          </a:solidFill>
                          <a:latin typeface="Phetsarath OT" panose="02000500000000020004" pitchFamily="2" charset="0"/>
                          <a:cs typeface="Phetsarath OT" panose="02000500000000020004" pitchFamily="2" charset="0"/>
                        </a:rPr>
                        <a:t>​</a:t>
                      </a:r>
                      <a:r>
                        <a:rPr lang="en-PH" b="1" dirty="0" err="1">
                          <a:solidFill>
                            <a:schemeClr val="tx1"/>
                          </a:solidFill>
                          <a:latin typeface="Phetsarath OT" panose="02000500000000020004" pitchFamily="2" charset="0"/>
                          <a:cs typeface="Phetsarath OT" panose="02000500000000020004" pitchFamily="2" charset="0"/>
                        </a:rPr>
                        <a:t>ການ</a:t>
                      </a:r>
                      <a:r>
                        <a:rPr lang="en-PH" b="1" dirty="0">
                          <a:solidFill>
                            <a:schemeClr val="tx1"/>
                          </a:solidFill>
                          <a:latin typeface="Phetsarath OT" panose="02000500000000020004" pitchFamily="2" charset="0"/>
                          <a:cs typeface="Phetsarath OT" panose="02000500000000020004" pitchFamily="2" charset="0"/>
                        </a:rPr>
                        <a:t>​</a:t>
                      </a:r>
                      <a:r>
                        <a:rPr lang="lo-LA" b="1" dirty="0">
                          <a:solidFill>
                            <a:schemeClr val="tx1"/>
                          </a:solidFill>
                          <a:latin typeface="Phetsarath OT" panose="02000500000000020004" pitchFamily="2" charset="0"/>
                          <a:cs typeface="Phetsarath OT" panose="02000500000000020004" pitchFamily="2" charset="0"/>
                        </a:rPr>
                        <a:t>ກ</a:t>
                      </a:r>
                      <a:r>
                        <a:rPr lang="en-US" b="1" dirty="0" err="1">
                          <a:solidFill>
                            <a:schemeClr val="tx1"/>
                          </a:solidFill>
                          <a:latin typeface="Phetsarath OT" panose="02000500000000020004" pitchFamily="2" charset="0"/>
                          <a:cs typeface="Phetsarath OT" panose="02000500000000020004" pitchFamily="2" charset="0"/>
                        </a:rPr>
                        <a:t>ອບ</a:t>
                      </a:r>
                      <a:r>
                        <a:rPr lang="en-US" b="1" dirty="0">
                          <a:solidFill>
                            <a:schemeClr val="tx1"/>
                          </a:solidFill>
                          <a:latin typeface="Phetsarath OT" panose="02000500000000020004" pitchFamily="2" charset="0"/>
                          <a:cs typeface="Phetsarath OT" panose="02000500000000020004" pitchFamily="2" charset="0"/>
                        </a:rPr>
                        <a:t>​</a:t>
                      </a:r>
                      <a:r>
                        <a:rPr lang="lo-LA" b="1" dirty="0">
                          <a:solidFill>
                            <a:schemeClr val="tx1"/>
                          </a:solidFill>
                          <a:latin typeface="Phetsarath OT" panose="02000500000000020004" pitchFamily="2" charset="0"/>
                          <a:cs typeface="Phetsarath OT" panose="02000500000000020004" pitchFamily="2" charset="0"/>
                        </a:rPr>
                        <a:t>ກ</a:t>
                      </a:r>
                      <a:r>
                        <a:rPr lang="en-US" b="1" dirty="0">
                          <a:solidFill>
                            <a:schemeClr val="tx1"/>
                          </a:solidFill>
                          <a:latin typeface="Phetsarath OT" panose="02000500000000020004" pitchFamily="2" charset="0"/>
                          <a:cs typeface="Phetsarath OT" panose="02000500000000020004" pitchFamily="2" charset="0"/>
                        </a:rPr>
                        <a:t>ູ</a:t>
                      </a:r>
                      <a:r>
                        <a:rPr lang="lo-LA" b="1" dirty="0">
                          <a:solidFill>
                            <a:schemeClr val="tx1"/>
                          </a:solidFill>
                          <a:latin typeface="Phetsarath OT" panose="02000500000000020004" pitchFamily="2" charset="0"/>
                          <a:cs typeface="Phetsarath OT" panose="02000500000000020004" pitchFamily="2" charset="0"/>
                        </a:rPr>
                        <a:t>້</a:t>
                      </a:r>
                      <a:endParaRPr lang="en-PH" b="1" dirty="0">
                        <a:solidFill>
                          <a:schemeClr val="tx1"/>
                        </a:solidFill>
                        <a:latin typeface="Phetsarath OT" panose="02000500000000020004" pitchFamily="2" charset="0"/>
                        <a:cs typeface="Phetsarath OT" panose="02000500000000020004" pitchFamily="2" charset="0"/>
                      </a:endParaRPr>
                    </a:p>
                  </a:txBody>
                  <a:tcPr/>
                </a:tc>
                <a:tc hMerge="1">
                  <a:txBody>
                    <a:bodyPr/>
                    <a:lstStyle/>
                    <a:p>
                      <a:endParaRPr lang="en-PH" dirty="0"/>
                    </a:p>
                  </a:txBody>
                  <a:tcPr/>
                </a:tc>
                <a:tc hMerge="1">
                  <a:txBody>
                    <a:bodyPr/>
                    <a:lstStyle/>
                    <a:p>
                      <a:endParaRPr lang="en-PH" dirty="0"/>
                    </a:p>
                  </a:txBody>
                  <a:tcPr/>
                </a:tc>
                <a:extLst>
                  <a:ext uri="{0D108BD9-81ED-4DB2-BD59-A6C34878D82A}">
                    <a16:rowId xmlns:a16="http://schemas.microsoft.com/office/drawing/2014/main" val="3089758516"/>
                  </a:ext>
                </a:extLst>
              </a:tr>
              <a:tr h="379523">
                <a:tc>
                  <a:txBody>
                    <a:bodyPr/>
                    <a:lstStyle/>
                    <a:p>
                      <a:pPr algn="ctr"/>
                      <a:r>
                        <a:rPr lang="en-PH" sz="2400" dirty="0"/>
                        <a:t>2018</a:t>
                      </a:r>
                    </a:p>
                  </a:txBody>
                  <a:tcPr/>
                </a:tc>
                <a:tc>
                  <a:txBody>
                    <a:bodyPr/>
                    <a:lstStyle/>
                    <a:p>
                      <a:pPr algn="ctr"/>
                      <a:r>
                        <a:rPr lang="en-PH" sz="2400" dirty="0"/>
                        <a:t>2019</a:t>
                      </a:r>
                    </a:p>
                  </a:txBody>
                  <a:tcPr/>
                </a:tc>
                <a:tc>
                  <a:txBody>
                    <a:bodyPr/>
                    <a:lstStyle/>
                    <a:p>
                      <a:pPr algn="ctr"/>
                      <a:r>
                        <a:rPr lang="en-PH" sz="2400" dirty="0"/>
                        <a:t>2020</a:t>
                      </a:r>
                    </a:p>
                  </a:txBody>
                  <a:tcPr/>
                </a:tc>
                <a:extLst>
                  <a:ext uri="{0D108BD9-81ED-4DB2-BD59-A6C34878D82A}">
                    <a16:rowId xmlns:a16="http://schemas.microsoft.com/office/drawing/2014/main" val="3672058550"/>
                  </a:ext>
                </a:extLst>
              </a:tr>
              <a:tr h="683142">
                <a:tc>
                  <a:txBody>
                    <a:bodyPr/>
                    <a:lstStyle/>
                    <a:p>
                      <a:pPr algn="ctr"/>
                      <a:r>
                        <a:rPr lang="en-PH" sz="2400" b="1" dirty="0">
                          <a:solidFill>
                            <a:srgbClr val="FF0000"/>
                          </a:solidFill>
                        </a:rPr>
                        <a:t>95</a:t>
                      </a:r>
                    </a:p>
                  </a:txBody>
                  <a:tcPr anchor="ctr"/>
                </a:tc>
                <a:tc>
                  <a:txBody>
                    <a:bodyPr/>
                    <a:lstStyle/>
                    <a:p>
                      <a:pPr algn="ctr"/>
                      <a:r>
                        <a:rPr lang="en-PH" sz="2400" b="1" dirty="0">
                          <a:solidFill>
                            <a:srgbClr val="FF0000"/>
                          </a:solidFill>
                        </a:rPr>
                        <a:t>103</a:t>
                      </a:r>
                    </a:p>
                  </a:txBody>
                  <a:tcPr anchor="ctr"/>
                </a:tc>
                <a:tc>
                  <a:txBody>
                    <a:bodyPr/>
                    <a:lstStyle/>
                    <a:p>
                      <a:pPr algn="ctr"/>
                      <a:r>
                        <a:rPr lang="en-PH" sz="2400" b="1" dirty="0">
                          <a:solidFill>
                            <a:srgbClr val="FF0000"/>
                          </a:solidFill>
                        </a:rPr>
                        <a:t>20</a:t>
                      </a:r>
                    </a:p>
                  </a:txBody>
                  <a:tcPr anchor="ctr"/>
                </a:tc>
                <a:extLst>
                  <a:ext uri="{0D108BD9-81ED-4DB2-BD59-A6C34878D82A}">
                    <a16:rowId xmlns:a16="http://schemas.microsoft.com/office/drawing/2014/main" val="226527991"/>
                  </a:ext>
                </a:extLst>
              </a:tr>
            </a:tbl>
          </a:graphicData>
        </a:graphic>
      </p:graphicFrame>
      <p:sp>
        <p:nvSpPr>
          <p:cNvPr id="55" name="TextBox 54">
            <a:extLst>
              <a:ext uri="{FF2B5EF4-FFF2-40B4-BE49-F238E27FC236}">
                <a16:creationId xmlns:a16="http://schemas.microsoft.com/office/drawing/2014/main" id="{F1FD0A32-F286-4C5E-BC6C-4A0A37191B8C}"/>
              </a:ext>
            </a:extLst>
          </p:cNvPr>
          <p:cNvSpPr txBox="1"/>
          <p:nvPr/>
        </p:nvSpPr>
        <p:spPr>
          <a:xfrm>
            <a:off x="1548530" y="204877"/>
            <a:ext cx="10643470" cy="707886"/>
          </a:xfrm>
          <a:prstGeom prst="rect">
            <a:avLst/>
          </a:prstGeom>
          <a:solidFill>
            <a:srgbClr val="FFFF66"/>
          </a:solidFill>
          <a:ln w="12700">
            <a:solidFill>
              <a:schemeClr val="tx1"/>
            </a:solidFill>
          </a:ln>
        </p:spPr>
        <p:txBody>
          <a:bodyPr wrap="square">
            <a:spAutoFit/>
          </a:bodyPr>
          <a:lstStyle/>
          <a:p>
            <a:pPr lvl="0" algn="ctr"/>
            <a:r>
              <a:rPr lang="en-US" sz="40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ຜົນ</a:t>
            </a:r>
            <a:r>
              <a:rPr lang="en-US" sz="40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a:t>
            </a:r>
            <a:r>
              <a:rPr lang="en-US" sz="40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ໄດ</a:t>
            </a:r>
            <a:r>
              <a:rPr lang="en-US" sz="40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a:t>
            </a:r>
            <a:r>
              <a:rPr lang="en-US" sz="40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ຮັບ</a:t>
            </a:r>
            <a:r>
              <a:rPr lang="en-US" sz="40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Black"/>
                <a:cs typeface="Phetsarath OT" panose="02000500000000020004" pitchFamily="2" charset="0"/>
                <a:sym typeface="Arial Black"/>
              </a:rPr>
              <a:t> (</a:t>
            </a:r>
            <a:r>
              <a:rPr lang="en-PH" sz="4000" b="1" dirty="0">
                <a:ln w="13461">
                  <a:solidFill>
                    <a:srgbClr val="FFFFFF"/>
                  </a:solidFill>
                </a:ln>
                <a:solidFill>
                  <a:srgbClr val="262626"/>
                </a:solidFill>
                <a:effectLst>
                  <a:outerShdw blurRad="12700" dist="38100" dir="2700000" rotWithShape="0">
                    <a:srgbClr val="4BACC6"/>
                  </a:outerShdw>
                </a:effectLst>
                <a:latin typeface="Arial Black"/>
                <a:ea typeface="Arial Black"/>
                <a:cs typeface="Arial Black"/>
                <a:sym typeface="Arial Black"/>
              </a:rPr>
              <a:t>Gains)</a:t>
            </a:r>
            <a:endParaRPr lang="en-PH" sz="4000" dirty="0">
              <a:latin typeface="Arial"/>
              <a:ea typeface="Arial"/>
              <a:cs typeface="Arial"/>
              <a:sym typeface="Aria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59E8-4209-479B-AACB-F65AE809C4D8}"/>
              </a:ext>
            </a:extLst>
          </p:cNvPr>
          <p:cNvSpPr>
            <a:spLocks noGrp="1"/>
          </p:cNvSpPr>
          <p:nvPr>
            <p:ph type="title"/>
          </p:nvPr>
        </p:nvSpPr>
        <p:spPr>
          <a:xfrm>
            <a:off x="1572323" y="427374"/>
            <a:ext cx="10619677" cy="959921"/>
          </a:xfrm>
          <a:solidFill>
            <a:srgbClr val="FFFF66"/>
          </a:solidFill>
          <a:ln w="12700">
            <a:solidFill>
              <a:schemeClr val="tx1"/>
            </a:solidFill>
          </a:ln>
        </p:spPr>
        <p:txBody>
          <a:bodyPr anchor="t">
            <a:normAutofit fontScale="90000"/>
          </a:bodyPr>
          <a:lstStyle/>
          <a:p>
            <a:r>
              <a:rPr lang="en-US" sz="53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ສິ</a:t>
            </a:r>
            <a:r>
              <a:rPr lang="en-US" sz="53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a:t>
            </a:r>
            <a:r>
              <a:rPr lang="lo-LA" sz="53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ງ</a:t>
            </a:r>
            <a:r>
              <a:rPr lang="en-US" sz="53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a:t>
            </a:r>
            <a:r>
              <a:rPr lang="en-US" sz="53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ທ້າ</a:t>
            </a:r>
            <a:r>
              <a:rPr lang="en-US" sz="5300"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a:t>
            </a:r>
            <a:r>
              <a:rPr lang="en-US" sz="5300"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ທາຍ</a:t>
            </a:r>
            <a:br>
              <a:rPr lang="en-PH" sz="4000" dirty="0">
                <a:latin typeface="Arial"/>
                <a:ea typeface="Arial"/>
                <a:cs typeface="Arial"/>
                <a:sym typeface="Arial"/>
              </a:rPr>
            </a:br>
            <a:endParaRPr lang="en-PH" b="1" dirty="0"/>
          </a:p>
        </p:txBody>
      </p:sp>
      <p:sp>
        <p:nvSpPr>
          <p:cNvPr id="3" name="TextBox 2">
            <a:extLst>
              <a:ext uri="{FF2B5EF4-FFF2-40B4-BE49-F238E27FC236}">
                <a16:creationId xmlns:a16="http://schemas.microsoft.com/office/drawing/2014/main" id="{88A8D365-3533-42F2-A164-BF4FAD8F1BBF}"/>
              </a:ext>
            </a:extLst>
          </p:cNvPr>
          <p:cNvSpPr txBox="1"/>
          <p:nvPr/>
        </p:nvSpPr>
        <p:spPr>
          <a:xfrm>
            <a:off x="4196211" y="2736149"/>
            <a:ext cx="7891904" cy="1908215"/>
          </a:xfrm>
          <a:prstGeom prst="rect">
            <a:avLst/>
          </a:prstGeom>
          <a:noFill/>
        </p:spPr>
        <p:txBody>
          <a:bodyPr wrap="none" rtlCol="0">
            <a:spAutoFit/>
          </a:bodyPr>
          <a:lstStyle/>
          <a:p>
            <a:pPr marL="285750" indent="-285750">
              <a:lnSpc>
                <a:spcPct val="150000"/>
              </a:lnSpc>
              <a:buFontTx/>
              <a:buChar char="-"/>
            </a:pPr>
            <a:r>
              <a:rPr lang="lo-LA" sz="4000" b="1" dirty="0">
                <a:latin typeface="Phetsarath OT" panose="02000500000000020004" pitchFamily="2" charset="0"/>
                <a:cs typeface="Phetsarath OT" panose="02000500000000020004" pitchFamily="2" charset="0"/>
              </a:rPr>
              <a:t>ກ</a:t>
            </a:r>
            <a:r>
              <a:rPr lang="en-US" sz="4000" b="1" dirty="0">
                <a:latin typeface="Phetsarath OT" panose="02000500000000020004" pitchFamily="2" charset="0"/>
                <a:cs typeface="Phetsarath OT" panose="02000500000000020004" pitchFamily="2" charset="0"/>
              </a:rPr>
              <a:t>າ</a:t>
            </a:r>
            <a:r>
              <a:rPr lang="lo-LA" sz="4000" b="1" dirty="0">
                <a:latin typeface="Phetsarath OT" panose="02000500000000020004" pitchFamily="2" charset="0"/>
                <a:cs typeface="Phetsarath OT" panose="02000500000000020004" pitchFamily="2" charset="0"/>
              </a:rPr>
              <a:t>ນ</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ກຳ</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ນົດ</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ຕົວ</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ຜູ</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ຖືກ</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ເຄາະ</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ຮ້າຍ</a:t>
            </a:r>
            <a:endParaRPr lang="en-PH" sz="4000" b="1" dirty="0"/>
          </a:p>
          <a:p>
            <a:pPr marL="285750" indent="-285750">
              <a:buFontTx/>
              <a:buChar char="-"/>
            </a:pPr>
            <a:r>
              <a:rPr lang="lo-LA" sz="4000" b="1" dirty="0">
                <a:latin typeface="Phetsarath OT" panose="02000500000000020004" pitchFamily="2" charset="0"/>
                <a:cs typeface="Phetsarath OT" panose="02000500000000020004" pitchFamily="2" charset="0"/>
              </a:rPr>
              <a:t>ກ</a:t>
            </a:r>
            <a:r>
              <a:rPr lang="en-US" sz="4000" b="1" dirty="0">
                <a:latin typeface="Phetsarath OT" panose="02000500000000020004" pitchFamily="2" charset="0"/>
                <a:cs typeface="Phetsarath OT" panose="02000500000000020004" pitchFamily="2" charset="0"/>
              </a:rPr>
              <a:t>າ</a:t>
            </a:r>
            <a:r>
              <a:rPr lang="lo-LA" sz="4000" b="1" dirty="0">
                <a:latin typeface="Phetsarath OT" panose="02000500000000020004" pitchFamily="2" charset="0"/>
                <a:cs typeface="Phetsarath OT" panose="02000500000000020004" pitchFamily="2" charset="0"/>
              </a:rPr>
              <a:t>ນ</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ບໍ</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ໃຫ</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ຄວາມ</a:t>
            </a:r>
            <a:r>
              <a:rPr lang="en-US" sz="4000" b="1" dirty="0">
                <a:latin typeface="Phetsarath OT" panose="02000500000000020004" pitchFamily="2" charset="0"/>
                <a:cs typeface="Phetsarath OT" panose="02000500000000020004" pitchFamily="2" charset="0"/>
              </a:rPr>
              <a:t>​</a:t>
            </a:r>
            <a:r>
              <a:rPr lang="en-US" sz="4000" b="1" dirty="0" err="1">
                <a:latin typeface="Phetsarath OT" panose="02000500000000020004" pitchFamily="2" charset="0"/>
                <a:cs typeface="Phetsarath OT" panose="02000500000000020004" pitchFamily="2" charset="0"/>
              </a:rPr>
              <a:t>ຮ່ວມ</a:t>
            </a:r>
            <a:r>
              <a:rPr lang="en-US" sz="4000" b="1" dirty="0">
                <a:latin typeface="Phetsarath OT" panose="02000500000000020004" pitchFamily="2" charset="0"/>
                <a:cs typeface="Phetsarath OT" panose="02000500000000020004" pitchFamily="2" charset="0"/>
              </a:rPr>
              <a:t>​</a:t>
            </a:r>
            <a:r>
              <a:rPr lang="lo-LA" sz="4000" b="1" dirty="0">
                <a:latin typeface="Phetsarath OT" panose="02000500000000020004" pitchFamily="2" charset="0"/>
                <a:cs typeface="Phetsarath OT" panose="02000500000000020004" pitchFamily="2" charset="0"/>
              </a:rPr>
              <a:t>ມ</a:t>
            </a:r>
            <a:r>
              <a:rPr lang="en-US" sz="4000" b="1" dirty="0">
                <a:latin typeface="Phetsarath OT" panose="02000500000000020004" pitchFamily="2" charset="0"/>
                <a:cs typeface="Phetsarath OT" panose="02000500000000020004" pitchFamily="2" charset="0"/>
              </a:rPr>
              <a:t>ື​</a:t>
            </a:r>
            <a:r>
              <a:rPr lang="lo-LA" sz="4000" b="1" dirty="0">
                <a:latin typeface="Phetsarath OT" panose="02000500000000020004" pitchFamily="2" charset="0"/>
                <a:cs typeface="Phetsarath OT" panose="02000500000000020004" pitchFamily="2" charset="0"/>
              </a:rPr>
              <a:t>ຂ</a:t>
            </a:r>
            <a:r>
              <a:rPr lang="en-US" sz="4000" b="1" dirty="0">
                <a:latin typeface="Phetsarath OT" panose="02000500000000020004" pitchFamily="2" charset="0"/>
                <a:cs typeface="Phetsarath OT" panose="02000500000000020004" pitchFamily="2" charset="0"/>
              </a:rPr>
              <a:t>ອ</a:t>
            </a:r>
            <a:r>
              <a:rPr lang="lo-LA" sz="4000" b="1" dirty="0">
                <a:latin typeface="Phetsarath OT" panose="02000500000000020004" pitchFamily="2" charset="0"/>
                <a:cs typeface="Phetsarath OT" panose="02000500000000020004" pitchFamily="2" charset="0"/>
              </a:rPr>
              <a:t>ງ</a:t>
            </a:r>
            <a:r>
              <a:rPr lang="en-US" sz="4000" b="1" dirty="0">
                <a:latin typeface="Phetsarath OT" panose="02000500000000020004" pitchFamily="2" charset="0"/>
                <a:cs typeface="Phetsarath OT" panose="02000500000000020004" pitchFamily="2" charset="0"/>
              </a:rPr>
              <a:t>​</a:t>
            </a:r>
            <a:r>
              <a:rPr lang="lo-LA" sz="4000" b="1" dirty="0">
                <a:latin typeface="Phetsarath OT" panose="02000500000000020004" pitchFamily="2" charset="0"/>
                <a:cs typeface="Phetsarath OT" panose="02000500000000020004" pitchFamily="2" charset="0"/>
              </a:rPr>
              <a:t>ຜ</a:t>
            </a:r>
            <a:r>
              <a:rPr lang="en-US" sz="4000" b="1" dirty="0">
                <a:latin typeface="Phetsarath OT" panose="02000500000000020004" pitchFamily="2" charset="0"/>
                <a:cs typeface="Phetsarath OT" panose="02000500000000020004" pitchFamily="2" charset="0"/>
              </a:rPr>
              <a:t>ູ</a:t>
            </a:r>
            <a:r>
              <a:rPr lang="lo-LA" sz="4000" b="1" dirty="0">
                <a:latin typeface="Phetsarath OT" panose="02000500000000020004" pitchFamily="2" charset="0"/>
                <a:cs typeface="Phetsarath OT" panose="02000500000000020004" pitchFamily="2" charset="0"/>
              </a:rPr>
              <a:t>້</a:t>
            </a:r>
            <a:r>
              <a:rPr lang="en-US" sz="4000" b="1" dirty="0">
                <a:latin typeface="Phetsarath OT" panose="02000500000000020004" pitchFamily="2" charset="0"/>
                <a:cs typeface="Phetsarath OT" panose="02000500000000020004" pitchFamily="2" charset="0"/>
              </a:rPr>
              <a:t>​</a:t>
            </a:r>
            <a:r>
              <a:rPr lang="lo-LA" sz="4000" b="1" dirty="0">
                <a:latin typeface="Phetsarath OT" panose="02000500000000020004" pitchFamily="2" charset="0"/>
                <a:cs typeface="Phetsarath OT" panose="02000500000000020004" pitchFamily="2" charset="0"/>
              </a:rPr>
              <a:t>ຖ</a:t>
            </a:r>
            <a:r>
              <a:rPr lang="en-US" sz="4000" b="1" dirty="0">
                <a:latin typeface="Phetsarath OT" panose="02000500000000020004" pitchFamily="2" charset="0"/>
                <a:cs typeface="Phetsarath OT" panose="02000500000000020004" pitchFamily="2" charset="0"/>
              </a:rPr>
              <a:t>ື</a:t>
            </a:r>
            <a:r>
              <a:rPr lang="lo-LA" sz="4000" b="1" dirty="0">
                <a:latin typeface="Phetsarath OT" panose="02000500000000020004" pitchFamily="2" charset="0"/>
                <a:cs typeface="Phetsarath OT" panose="02000500000000020004" pitchFamily="2" charset="0"/>
              </a:rPr>
              <a:t>ກ</a:t>
            </a:r>
            <a:r>
              <a:rPr lang="en-US" sz="4000" b="1" dirty="0">
                <a:latin typeface="Phetsarath OT" panose="02000500000000020004" pitchFamily="2" charset="0"/>
                <a:cs typeface="Phetsarath OT" panose="02000500000000020004" pitchFamily="2" charset="0"/>
              </a:rPr>
              <a:t>​</a:t>
            </a:r>
            <a:r>
              <a:rPr lang="lo-LA" sz="4000" b="1" dirty="0">
                <a:latin typeface="Phetsarath OT" panose="02000500000000020004" pitchFamily="2" charset="0"/>
                <a:cs typeface="Phetsarath OT" panose="02000500000000020004" pitchFamily="2" charset="0"/>
              </a:rPr>
              <a:t>ເ</a:t>
            </a:r>
            <a:r>
              <a:rPr lang="en-US" sz="4000" b="1" dirty="0">
                <a:latin typeface="Phetsarath OT" panose="02000500000000020004" pitchFamily="2" charset="0"/>
                <a:cs typeface="Phetsarath OT" panose="02000500000000020004" pitchFamily="2" charset="0"/>
              </a:rPr>
              <a:t>ຄ</a:t>
            </a:r>
            <a:r>
              <a:rPr lang="lo-LA" sz="4000" b="1" dirty="0">
                <a:latin typeface="Phetsarath OT" panose="02000500000000020004" pitchFamily="2" charset="0"/>
                <a:cs typeface="Phetsarath OT" panose="02000500000000020004" pitchFamily="2" charset="0"/>
              </a:rPr>
              <a:t>າ</a:t>
            </a:r>
            <a:r>
              <a:rPr lang="en-US" sz="4000" b="1" dirty="0">
                <a:latin typeface="Phetsarath OT" panose="02000500000000020004" pitchFamily="2" charset="0"/>
                <a:cs typeface="Phetsarath OT" panose="02000500000000020004" pitchFamily="2" charset="0"/>
              </a:rPr>
              <a:t>ະ​</a:t>
            </a:r>
            <a:r>
              <a:rPr lang="lo-LA" sz="4000" b="1" dirty="0">
                <a:latin typeface="Phetsarath OT" panose="02000500000000020004" pitchFamily="2" charset="0"/>
                <a:cs typeface="Phetsarath OT" panose="02000500000000020004" pitchFamily="2" charset="0"/>
              </a:rPr>
              <a:t>ຮ</a:t>
            </a:r>
            <a:r>
              <a:rPr lang="en-US" sz="4000" b="1" dirty="0">
                <a:latin typeface="Phetsarath OT" panose="02000500000000020004" pitchFamily="2" charset="0"/>
                <a:cs typeface="Phetsarath OT" panose="02000500000000020004" pitchFamily="2" charset="0"/>
              </a:rPr>
              <a:t>້</a:t>
            </a:r>
            <a:r>
              <a:rPr lang="lo-LA" sz="4000" b="1" dirty="0">
                <a:latin typeface="Phetsarath OT" panose="02000500000000020004" pitchFamily="2" charset="0"/>
                <a:cs typeface="Phetsarath OT" panose="02000500000000020004" pitchFamily="2" charset="0"/>
              </a:rPr>
              <a:t>າ</a:t>
            </a:r>
            <a:r>
              <a:rPr lang="en-US" sz="4000" b="1" dirty="0">
                <a:latin typeface="Phetsarath OT" panose="02000500000000020004" pitchFamily="2" charset="0"/>
                <a:cs typeface="Phetsarath OT" panose="02000500000000020004" pitchFamily="2" charset="0"/>
              </a:rPr>
              <a:t>ຍ</a:t>
            </a:r>
            <a:endParaRPr lang="en-PH" sz="4000" b="1" dirty="0"/>
          </a:p>
          <a:p>
            <a:pPr marL="285750" indent="-285750">
              <a:buFontTx/>
              <a:buChar char="-"/>
            </a:pPr>
            <a:endParaRPr lang="en-PH" dirty="0"/>
          </a:p>
        </p:txBody>
      </p:sp>
    </p:spTree>
    <p:extLst>
      <p:ext uri="{BB962C8B-B14F-4D97-AF65-F5344CB8AC3E}">
        <p14:creationId xmlns:p14="http://schemas.microsoft.com/office/powerpoint/2010/main" val="42883942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596-E5E6-4774-84A6-4EEFE09D2890}"/>
              </a:ext>
            </a:extLst>
          </p:cNvPr>
          <p:cNvSpPr>
            <a:spLocks noGrp="1"/>
          </p:cNvSpPr>
          <p:nvPr>
            <p:ph type="title"/>
          </p:nvPr>
        </p:nvSpPr>
        <p:spPr>
          <a:xfrm>
            <a:off x="1505415" y="189846"/>
            <a:ext cx="10686585" cy="1018400"/>
          </a:xfrm>
          <a:solidFill>
            <a:srgbClr val="FFFF66"/>
          </a:solidFill>
          <a:ln w="12700">
            <a:solidFill>
              <a:schemeClr val="tx1"/>
            </a:solidFill>
          </a:ln>
        </p:spPr>
        <p:txBody>
          <a:bodyPr anchor="t">
            <a:normAutofit fontScale="90000"/>
          </a:bodyPr>
          <a:lstStyle/>
          <a:p>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ບ</a:t>
            </a:r>
            <a:r>
              <a:rPr lang="lo-LA"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ດ​</a:t>
            </a:r>
            <a:r>
              <a:rPr lang="lo-LA"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ຮ</a:t>
            </a:r>
            <a:r>
              <a:rPr lang="en-US"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ຽນ</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a:t>
            </a:r>
            <a:r>
              <a:rPr lang="en-US"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ທີ</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a:t>
            </a:r>
            <a:r>
              <a:rPr lang="en-US"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ຖອດ</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a:t>
            </a:r>
            <a:r>
              <a:rPr lang="en-US"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ຖອນ</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a:t>
            </a:r>
            <a:r>
              <a:rPr lang="en-US"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ໄດ</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ea typeface="Arial"/>
                <a:cs typeface="Phetsarath OT" panose="02000500000000020004" pitchFamily="2" charset="0"/>
                <a:sym typeface="Arial Black"/>
              </a:rPr>
              <a:t>້</a:t>
            </a:r>
            <a:br>
              <a:rPr lang="en-PH" sz="2800" dirty="0">
                <a:latin typeface="Arial"/>
                <a:ea typeface="Arial"/>
                <a:cs typeface="Arial"/>
                <a:sym typeface="Arial"/>
              </a:rPr>
            </a:br>
            <a:endParaRPr lang="en-PH" b="1" dirty="0"/>
          </a:p>
        </p:txBody>
      </p:sp>
      <p:sp>
        <p:nvSpPr>
          <p:cNvPr id="4" name="TextBox 3">
            <a:extLst>
              <a:ext uri="{FF2B5EF4-FFF2-40B4-BE49-F238E27FC236}">
                <a16:creationId xmlns:a16="http://schemas.microsoft.com/office/drawing/2014/main" id="{F299CC88-C34C-42E1-A82A-CEA9425B53F3}"/>
              </a:ext>
            </a:extLst>
          </p:cNvPr>
          <p:cNvSpPr txBox="1"/>
          <p:nvPr/>
        </p:nvSpPr>
        <p:spPr>
          <a:xfrm>
            <a:off x="3358243" y="1909521"/>
            <a:ext cx="6096000" cy="830997"/>
          </a:xfrm>
          <a:prstGeom prst="rect">
            <a:avLst/>
          </a:prstGeom>
          <a:solidFill>
            <a:schemeClr val="accent1">
              <a:lumMod val="20000"/>
              <a:lumOff val="80000"/>
            </a:schemeClr>
          </a:solidFill>
        </p:spPr>
        <p:txBody>
          <a:bodyPr wrap="square">
            <a:spAutoFit/>
          </a:bodyPr>
          <a:lstStyle/>
          <a:p>
            <a:pPr marL="285750" indent="-285750">
              <a:buFontTx/>
              <a:buChar char="-"/>
            </a:pP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ຕ</a:t>
            </a:r>
            <a:r>
              <a:rPr lang="en-US" sz="2400" b="1" dirty="0">
                <a:latin typeface="Phetsarath OT" panose="02000500000000020004" pitchFamily="2" charset="0"/>
                <a:cs typeface="Phetsarath OT" panose="02000500000000020004" pitchFamily="2" charset="0"/>
              </a:rPr>
              <a:t>ອ</a:t>
            </a:r>
            <a:r>
              <a:rPr lang="lo-LA" sz="2400" b="1" dirty="0">
                <a:latin typeface="Phetsarath OT" panose="02000500000000020004" pitchFamily="2" charset="0"/>
                <a:cs typeface="Phetsarath OT" panose="02000500000000020004" pitchFamily="2" charset="0"/>
              </a:rPr>
              <a:t>ບ</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ໂ</a:t>
            </a:r>
            <a:r>
              <a:rPr lang="en-US" sz="2400" b="1" dirty="0">
                <a:latin typeface="Phetsarath OT" panose="02000500000000020004" pitchFamily="2" charset="0"/>
                <a:cs typeface="Phetsarath OT" panose="02000500000000020004" pitchFamily="2" charset="0"/>
              </a:rPr>
              <a:t>ຕ</a:t>
            </a:r>
            <a:r>
              <a:rPr lang="lo-LA" sz="2400" b="1" dirty="0">
                <a:latin typeface="Phetsarath OT" panose="02000500000000020004" pitchFamily="2" charset="0"/>
                <a:cs typeface="Phetsarath OT" panose="02000500000000020004" pitchFamily="2" charset="0"/>
              </a:rPr>
              <a:t>້</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ໂ</a:t>
            </a:r>
            <a:r>
              <a:rPr lang="en-US" sz="2400" b="1" dirty="0">
                <a:latin typeface="Phetsarath OT" panose="02000500000000020004" pitchFamily="2" charset="0"/>
                <a:cs typeface="Phetsarath OT" panose="02000500000000020004" pitchFamily="2" charset="0"/>
              </a:rPr>
              <a:t>ດ</a:t>
            </a:r>
            <a:r>
              <a:rPr lang="lo-LA" sz="2400" b="1" dirty="0">
                <a:latin typeface="Phetsarath OT" panose="02000500000000020004" pitchFamily="2" charset="0"/>
                <a:cs typeface="Phetsarath OT" panose="02000500000000020004" pitchFamily="2" charset="0"/>
              </a:rPr>
              <a:t>ຍ</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ທ</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ທ</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ຂ</a:t>
            </a:r>
            <a:r>
              <a:rPr lang="en-US" sz="2400" b="1" dirty="0">
                <a:latin typeface="Phetsarath OT" panose="02000500000000020004" pitchFamily="2" charset="0"/>
                <a:cs typeface="Phetsarath OT" panose="02000500000000020004" pitchFamily="2" charset="0"/>
              </a:rPr>
              <a:t>ອ</a:t>
            </a:r>
            <a:r>
              <a:rPr lang="lo-LA" sz="2400" b="1" dirty="0">
                <a:latin typeface="Phetsarath OT" panose="02000500000000020004" pitchFamily="2" charset="0"/>
                <a:cs typeface="Phetsarath OT" panose="02000500000000020004" pitchFamily="2" charset="0"/>
              </a:rPr>
              <a:t>ງ</a:t>
            </a:r>
            <a:r>
              <a:rPr lang="en-US" sz="2400" b="1" dirty="0">
                <a:latin typeface="Phetsarath OT" panose="02000500000000020004" pitchFamily="2" charset="0"/>
                <a:cs typeface="Phetsarath OT" panose="02000500000000020004" pitchFamily="2" charset="0"/>
              </a:rPr>
              <a:t> </a:t>
            </a:r>
            <a:r>
              <a:rPr lang="en-PH" sz="2400" b="1" dirty="0"/>
              <a:t>RMP </a:t>
            </a:r>
            <a:r>
              <a:rPr lang="lo-LA" sz="2400" b="1" dirty="0">
                <a:latin typeface="Phetsarath OT" panose="02000500000000020004" pitchFamily="2" charset="0"/>
                <a:cs typeface="Phetsarath OT" panose="02000500000000020004" pitchFamily="2" charset="0"/>
              </a:rPr>
              <a:t>ຕ</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ບ</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ສ</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a:t>
            </a:r>
            <a:r>
              <a:rPr lang="en-US" sz="2400" b="1" dirty="0">
                <a:latin typeface="Phetsarath OT" panose="02000500000000020004" pitchFamily="2" charset="0"/>
                <a:cs typeface="Phetsarath OT" panose="02000500000000020004" pitchFamily="2" charset="0"/>
              </a:rPr>
              <a:t>ງ​</a:t>
            </a:r>
            <a:r>
              <a:rPr lang="en-US" sz="2400" b="1" dirty="0" err="1">
                <a:latin typeface="Phetsarath OT" panose="02000500000000020004" pitchFamily="2" charset="0"/>
                <a:cs typeface="Phetsarath OT" panose="02000500000000020004" pitchFamily="2" charset="0"/>
              </a:rPr>
              <a:t>ຕໍ</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ຄ</a:t>
            </a:r>
            <a:r>
              <a:rPr lang="en-US" sz="2400" b="1" dirty="0">
                <a:latin typeface="Phetsarath OT" panose="02000500000000020004" pitchFamily="2" charset="0"/>
                <a:cs typeface="Phetsarath OT" panose="02000500000000020004" pitchFamily="2" charset="0"/>
              </a:rPr>
              <a:t>ະ​</a:t>
            </a:r>
            <a:r>
              <a:rPr lang="en-US" sz="2400" b="1" dirty="0" err="1">
                <a:latin typeface="Phetsarath OT" panose="02000500000000020004" pitchFamily="2" charset="0"/>
                <a:cs typeface="Phetsarath OT" panose="02000500000000020004" pitchFamily="2" charset="0"/>
              </a:rPr>
              <a:t>ດີ</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ຄ</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ມະ</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ນຸດ</a:t>
            </a:r>
            <a:endParaRPr lang="en-PH" sz="2400" b="1" dirty="0"/>
          </a:p>
        </p:txBody>
      </p:sp>
      <p:sp>
        <p:nvSpPr>
          <p:cNvPr id="6" name="TextBox 5">
            <a:extLst>
              <a:ext uri="{FF2B5EF4-FFF2-40B4-BE49-F238E27FC236}">
                <a16:creationId xmlns:a16="http://schemas.microsoft.com/office/drawing/2014/main" id="{06B5B230-D2B1-40FE-80DA-C8406F5CEB8C}"/>
              </a:ext>
            </a:extLst>
          </p:cNvPr>
          <p:cNvSpPr txBox="1"/>
          <p:nvPr/>
        </p:nvSpPr>
        <p:spPr>
          <a:xfrm>
            <a:off x="3358243" y="5738494"/>
            <a:ext cx="6096000" cy="830997"/>
          </a:xfrm>
          <a:prstGeom prst="rect">
            <a:avLst/>
          </a:prstGeom>
          <a:solidFill>
            <a:schemeClr val="accent1">
              <a:lumMod val="20000"/>
              <a:lumOff val="80000"/>
            </a:schemeClr>
          </a:solidFill>
        </p:spPr>
        <p:txBody>
          <a:bodyPr wrap="square">
            <a:spAutoFit/>
          </a:bodyPr>
          <a:lstStyle/>
          <a:p>
            <a:pPr marL="285750" indent="-285750">
              <a:buFontTx/>
              <a:buChar char="-"/>
            </a:pPr>
            <a:r>
              <a:rPr lang="lo-LA" sz="2400" b="1" dirty="0">
                <a:latin typeface="Phetsarath OT" panose="02000500000000020004" pitchFamily="2" charset="0"/>
                <a:cs typeface="Phetsarath OT" panose="02000500000000020004" pitchFamily="2" charset="0"/>
              </a:rPr>
              <a:t>ສ</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ງ​</a:t>
            </a:r>
            <a:r>
              <a:rPr lang="lo-LA" sz="2400" b="1" dirty="0">
                <a:latin typeface="Phetsarath OT" panose="02000500000000020004" pitchFamily="2" charset="0"/>
                <a:cs typeface="Phetsarath OT" panose="02000500000000020004" pitchFamily="2" charset="0"/>
              </a:rPr>
              <a:t>ຄ</a:t>
            </a:r>
            <a:r>
              <a:rPr lang="en-US" sz="2400" b="1" dirty="0">
                <a:latin typeface="Phetsarath OT" panose="02000500000000020004" pitchFamily="2" charset="0"/>
                <a:cs typeface="Phetsarath OT" panose="02000500000000020004" pitchFamily="2" charset="0"/>
              </a:rPr>
              <a:t>ວ</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ມ​</a:t>
            </a:r>
            <a:r>
              <a:rPr lang="lo-LA" sz="2400" b="1" dirty="0">
                <a:latin typeface="Phetsarath OT" panose="02000500000000020004" pitchFamily="2" charset="0"/>
                <a:cs typeface="Phetsarath OT" panose="02000500000000020004" pitchFamily="2" charset="0"/>
              </a:rPr>
              <a:t>ເ</a:t>
            </a:r>
            <a:r>
              <a:rPr lang="en-US" sz="2400" b="1" dirty="0">
                <a:latin typeface="Phetsarath OT" panose="02000500000000020004" pitchFamily="2" charset="0"/>
                <a:cs typeface="Phetsarath OT" panose="02000500000000020004" pitchFamily="2" charset="0"/>
              </a:rPr>
              <a:t>ຂ</a:t>
            </a:r>
            <a:r>
              <a:rPr lang="lo-LA" sz="2400" b="1" dirty="0">
                <a:latin typeface="Phetsarath OT" panose="02000500000000020004" pitchFamily="2" charset="0"/>
                <a:cs typeface="Phetsarath OT" panose="02000500000000020004" pitchFamily="2" charset="0"/>
              </a:rPr>
              <a:t>ັ</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ມ</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ແ</a:t>
            </a:r>
            <a:r>
              <a:rPr lang="en-US" sz="2400" b="1" dirty="0">
                <a:latin typeface="Phetsarath OT" panose="02000500000000020004" pitchFamily="2" charset="0"/>
                <a:cs typeface="Phetsarath OT" panose="02000500000000020004" pitchFamily="2" charset="0"/>
              </a:rPr>
              <a:t>ຂ</a:t>
            </a:r>
            <a:r>
              <a:rPr lang="lo-LA" sz="2400" b="1" dirty="0">
                <a:latin typeface="Phetsarath OT" panose="02000500000000020004" pitchFamily="2" charset="0"/>
                <a:cs typeface="Phetsarath OT" panose="02000500000000020004" pitchFamily="2" charset="0"/>
              </a:rPr>
              <a:t>ງ</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ໃ</a:t>
            </a:r>
            <a:r>
              <a:rPr lang="en-US" sz="2400" b="1" dirty="0">
                <a:latin typeface="Phetsarath OT" panose="02000500000000020004" pitchFamily="2" charset="0"/>
                <a:cs typeface="Phetsarath OT" panose="02000500000000020004" pitchFamily="2" charset="0"/>
              </a:rPr>
              <a:t>ຫ</a:t>
            </a:r>
            <a:r>
              <a:rPr lang="lo-LA" sz="2400" b="1" dirty="0">
                <a:latin typeface="Phetsarath OT" panose="02000500000000020004" pitchFamily="2" charset="0"/>
                <a:cs typeface="Phetsarath OT" panose="02000500000000020004" pitchFamily="2" charset="0"/>
              </a:rPr>
              <a:t>້</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ຕຳຫຼວດ</a:t>
            </a:r>
            <a:r>
              <a:rPr lang="en-US" sz="2400" b="1" dirty="0">
                <a:latin typeface="Phetsarath OT" panose="02000500000000020004" pitchFamily="2" charset="0"/>
                <a:cs typeface="Phetsarath OT" panose="02000500000000020004" pitchFamily="2" charset="0"/>
              </a:rPr>
              <a:t> </a:t>
            </a:r>
            <a:r>
              <a:rPr lang="lo-LA" sz="2400" b="1" dirty="0">
                <a:latin typeface="Phetsarath OT" panose="02000500000000020004" pitchFamily="2" charset="0"/>
                <a:cs typeface="Phetsarath OT" panose="02000500000000020004" pitchFamily="2" charset="0"/>
              </a:rPr>
              <a:t>ເ</a:t>
            </a:r>
            <a:r>
              <a:rPr lang="en-US" sz="2400" b="1" dirty="0">
                <a:latin typeface="Phetsarath OT" panose="02000500000000020004" pitchFamily="2" charset="0"/>
                <a:cs typeface="Phetsarath OT" panose="02000500000000020004" pitchFamily="2" charset="0"/>
              </a:rPr>
              <a:t>ພ</a:t>
            </a:r>
            <a:r>
              <a:rPr lang="lo-LA" sz="2400" b="1" dirty="0">
                <a:latin typeface="Phetsarath OT" panose="02000500000000020004" pitchFamily="2" charset="0"/>
                <a:cs typeface="Phetsarath OT" panose="02000500000000020004" pitchFamily="2" charset="0"/>
              </a:rPr>
              <a:t>ື</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ອ</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ຄ</a:t>
            </a:r>
            <a:r>
              <a:rPr lang="en-US" sz="2400" b="1" dirty="0">
                <a:latin typeface="Phetsarath OT" panose="02000500000000020004" pitchFamily="2" charset="0"/>
                <a:cs typeface="Phetsarath OT" panose="02000500000000020004" pitchFamily="2" charset="0"/>
              </a:rPr>
              <a:t>ວ</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ມ​</a:t>
            </a:r>
            <a:r>
              <a:rPr lang="lo-LA" sz="2400" b="1" dirty="0">
                <a:latin typeface="Phetsarath OT" panose="02000500000000020004" pitchFamily="2" charset="0"/>
                <a:cs typeface="Phetsarath OT" panose="02000500000000020004" pitchFamily="2" charset="0"/>
              </a:rPr>
              <a:t>ຮ</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ວ</a:t>
            </a:r>
            <a:r>
              <a:rPr lang="en-US" sz="2400" b="1" dirty="0">
                <a:latin typeface="Phetsarath OT" panose="02000500000000020004" pitchFamily="2" charset="0"/>
                <a:cs typeface="Phetsarath OT" panose="02000500000000020004" pitchFamily="2" charset="0"/>
              </a:rPr>
              <a:t>ມ​</a:t>
            </a:r>
            <a:r>
              <a:rPr lang="en-US" sz="2400" b="1" dirty="0" err="1">
                <a:latin typeface="Phetsarath OT" panose="02000500000000020004" pitchFamily="2" charset="0"/>
                <a:cs typeface="Phetsarath OT" panose="02000500000000020004" pitchFamily="2" charset="0"/>
              </a:rPr>
              <a:t>ມື</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ຂອງ</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ຕຳຫຼວດ</a:t>
            </a:r>
            <a:endParaRPr lang="en-PH" sz="2400" b="1" dirty="0">
              <a:latin typeface="Phetsarath OT" panose="02000500000000020004" pitchFamily="2" charset="0"/>
              <a:cs typeface="Phetsarath OT" panose="02000500000000020004" pitchFamily="2" charset="0"/>
            </a:endParaRPr>
          </a:p>
        </p:txBody>
      </p:sp>
      <p:sp>
        <p:nvSpPr>
          <p:cNvPr id="7" name="TextBox 6">
            <a:extLst>
              <a:ext uri="{FF2B5EF4-FFF2-40B4-BE49-F238E27FC236}">
                <a16:creationId xmlns:a16="http://schemas.microsoft.com/office/drawing/2014/main" id="{FAF17130-BA9A-44F5-9B1F-2822B610EBE7}"/>
              </a:ext>
            </a:extLst>
          </p:cNvPr>
          <p:cNvSpPr txBox="1"/>
          <p:nvPr/>
        </p:nvSpPr>
        <p:spPr>
          <a:xfrm>
            <a:off x="3358243" y="3013501"/>
            <a:ext cx="6096000" cy="830997"/>
          </a:xfrm>
          <a:prstGeom prst="rect">
            <a:avLst/>
          </a:prstGeom>
          <a:solidFill>
            <a:schemeClr val="accent1">
              <a:lumMod val="20000"/>
              <a:lumOff val="80000"/>
            </a:schemeClr>
          </a:solidFill>
        </p:spPr>
        <p:txBody>
          <a:bodyPr wrap="square">
            <a:spAutoFit/>
          </a:bodyPr>
          <a:lstStyle/>
          <a:p>
            <a:pPr marL="285750" indent="-285750">
              <a:buFontTx/>
              <a:buChar char="-"/>
            </a:pP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ຕ</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ດ</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ຕ</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ມ</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ຄ</a:t>
            </a:r>
            <a:r>
              <a:rPr lang="en-US" sz="2400" b="1" dirty="0">
                <a:latin typeface="Phetsarath OT" panose="02000500000000020004" pitchFamily="2" charset="0"/>
                <a:cs typeface="Phetsarath OT" panose="02000500000000020004" pitchFamily="2" charset="0"/>
              </a:rPr>
              <a:t>ະ​</a:t>
            </a:r>
            <a:r>
              <a:rPr lang="lo-LA" sz="2400" b="1" dirty="0">
                <a:latin typeface="Phetsarath OT" panose="02000500000000020004" pitchFamily="2" charset="0"/>
                <a:cs typeface="Phetsarath OT" panose="02000500000000020004" pitchFamily="2" charset="0"/>
              </a:rPr>
              <a:t>ດ</a:t>
            </a:r>
            <a:r>
              <a:rPr lang="en-US" sz="2400" b="1" dirty="0">
                <a:latin typeface="Phetsarath OT" panose="02000500000000020004" pitchFamily="2" charset="0"/>
                <a:cs typeface="Phetsarath OT" panose="02000500000000020004" pitchFamily="2" charset="0"/>
              </a:rPr>
              <a:t>ີ </a:t>
            </a:r>
            <a:r>
              <a:rPr lang="lo-LA" sz="2400" b="1" dirty="0">
                <a:latin typeface="Phetsarath OT" panose="02000500000000020004" pitchFamily="2" charset="0"/>
                <a:cs typeface="Phetsarath OT" panose="02000500000000020004" pitchFamily="2" charset="0"/>
              </a:rPr>
              <a:t>ໂ</a:t>
            </a:r>
            <a:r>
              <a:rPr lang="en-US" sz="2400" b="1" dirty="0">
                <a:latin typeface="Phetsarath OT" panose="02000500000000020004" pitchFamily="2" charset="0"/>
                <a:cs typeface="Phetsarath OT" panose="02000500000000020004" pitchFamily="2" charset="0"/>
              </a:rPr>
              <a:t>ດ</a:t>
            </a:r>
            <a:r>
              <a:rPr lang="lo-LA" sz="2400" b="1" dirty="0">
                <a:latin typeface="Phetsarath OT" panose="02000500000000020004" pitchFamily="2" charset="0"/>
                <a:cs typeface="Phetsarath OT" panose="02000500000000020004" pitchFamily="2" charset="0"/>
              </a:rPr>
              <a:t>ຍ</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ຜ</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ນ​​</a:t>
            </a: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ອ</a:t>
            </a:r>
            <a:r>
              <a:rPr lang="lo-LA" sz="2400" b="1" dirty="0">
                <a:latin typeface="Phetsarath OT" panose="02000500000000020004" pitchFamily="2" charset="0"/>
                <a:cs typeface="Phetsarath OT" panose="02000500000000020004" pitchFamily="2" charset="0"/>
              </a:rPr>
              <a:t>ງ</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ປ</a:t>
            </a:r>
            <a:r>
              <a:rPr lang="en-US" sz="2400" b="1" dirty="0">
                <a:latin typeface="Phetsarath OT" panose="02000500000000020004" pitchFamily="2" charset="0"/>
                <a:cs typeface="Phetsarath OT" panose="02000500000000020004" pitchFamily="2" charset="0"/>
              </a:rPr>
              <a:t>ະ​</a:t>
            </a:r>
            <a:r>
              <a:rPr lang="lo-LA" sz="2400" b="1" dirty="0">
                <a:latin typeface="Phetsarath OT" panose="02000500000000020004" pitchFamily="2" charset="0"/>
                <a:cs typeface="Phetsarath OT" panose="02000500000000020004" pitchFamily="2" charset="0"/>
              </a:rPr>
              <a:t>ຊ</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ມ</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ເ</a:t>
            </a:r>
            <a:r>
              <a:rPr lang="en-US" sz="2400" b="1" dirty="0">
                <a:latin typeface="Phetsarath OT" panose="02000500000000020004" pitchFamily="2" charset="0"/>
                <a:cs typeface="Phetsarath OT" panose="02000500000000020004" pitchFamily="2" charset="0"/>
              </a:rPr>
              <a:t>ຫ</a:t>
            </a:r>
            <a:r>
              <a:rPr lang="lo-LA" sz="2400" b="1" dirty="0">
                <a:latin typeface="Phetsarath OT" panose="02000500000000020004" pitchFamily="2" charset="0"/>
                <a:cs typeface="Phetsarath OT" panose="02000500000000020004" pitchFamily="2" charset="0"/>
              </a:rPr>
              <a:t>ັ</a:t>
            </a:r>
            <a:r>
              <a:rPr lang="en-US" sz="2400" b="1" dirty="0">
                <a:latin typeface="Phetsarath OT" panose="02000500000000020004" pitchFamily="2" charset="0"/>
                <a:cs typeface="Phetsarath OT" panose="02000500000000020004" pitchFamily="2" charset="0"/>
              </a:rPr>
              <a:t>ນ​</a:t>
            </a:r>
            <a:r>
              <a:rPr lang="lo-LA" sz="2400" b="1" dirty="0">
                <a:latin typeface="Phetsarath OT" panose="02000500000000020004" pitchFamily="2" charset="0"/>
                <a:cs typeface="Phetsarath OT" panose="02000500000000020004" pitchFamily="2" charset="0"/>
              </a:rPr>
              <a:t>ດ</a:t>
            </a:r>
            <a:r>
              <a:rPr lang="en-US" sz="2400" b="1" dirty="0" err="1">
                <a:latin typeface="Phetsarath OT" panose="02000500000000020004" pitchFamily="2" charset="0"/>
                <a:cs typeface="Phetsarath OT" panose="02000500000000020004" pitchFamily="2" charset="0"/>
              </a:rPr>
              <a:t>ີອອນ</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ລາຍ</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ທາງ</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ໄກ</a:t>
            </a:r>
            <a:r>
              <a:rPr lang="en-US" sz="2400" b="1" dirty="0">
                <a:latin typeface="Phetsarath OT" panose="02000500000000020004" pitchFamily="2" charset="0"/>
                <a:cs typeface="Phetsarath OT" panose="02000500000000020004" pitchFamily="2" charset="0"/>
              </a:rPr>
              <a:t> </a:t>
            </a:r>
            <a:r>
              <a:rPr lang="en-US" sz="2400" b="1" dirty="0" err="1">
                <a:latin typeface="Phetsarath OT" panose="02000500000000020004" pitchFamily="2" charset="0"/>
                <a:cs typeface="Phetsarath OT" panose="02000500000000020004" pitchFamily="2" charset="0"/>
              </a:rPr>
              <a:t>ຂອງ</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ຈຸດ</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ປະ</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ສານ</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ງານ</a:t>
            </a:r>
            <a:endParaRPr lang="en-PH" sz="2400" b="1" dirty="0"/>
          </a:p>
        </p:txBody>
      </p:sp>
      <p:sp>
        <p:nvSpPr>
          <p:cNvPr id="8" name="TextBox 7">
            <a:extLst>
              <a:ext uri="{FF2B5EF4-FFF2-40B4-BE49-F238E27FC236}">
                <a16:creationId xmlns:a16="http://schemas.microsoft.com/office/drawing/2014/main" id="{7F45EAC8-5876-478E-9BDF-E637860EA371}"/>
              </a:ext>
            </a:extLst>
          </p:cNvPr>
          <p:cNvSpPr txBox="1"/>
          <p:nvPr/>
        </p:nvSpPr>
        <p:spPr>
          <a:xfrm>
            <a:off x="3358243" y="4109437"/>
            <a:ext cx="6096000" cy="461665"/>
          </a:xfrm>
          <a:prstGeom prst="rect">
            <a:avLst/>
          </a:prstGeom>
          <a:solidFill>
            <a:schemeClr val="accent1">
              <a:lumMod val="20000"/>
              <a:lumOff val="80000"/>
            </a:schemeClr>
          </a:solidFill>
        </p:spPr>
        <p:txBody>
          <a:bodyPr wrap="square" anchor="ctr">
            <a:spAutoFit/>
          </a:bodyPr>
          <a:lstStyle/>
          <a:p>
            <a:pPr marL="285750" indent="-285750">
              <a:buFontTx/>
              <a:buChar char="-"/>
            </a:pP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ແ</a:t>
            </a:r>
            <a:r>
              <a:rPr lang="en-US" sz="2400" b="1" dirty="0">
                <a:latin typeface="Phetsarath OT" panose="02000500000000020004" pitchFamily="2" charset="0"/>
                <a:cs typeface="Phetsarath OT" panose="02000500000000020004" pitchFamily="2" charset="0"/>
              </a:rPr>
              <a:t>ລ</a:t>
            </a: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ປ</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ຽ</a:t>
            </a:r>
            <a:r>
              <a:rPr lang="en-US" sz="2400" b="1" dirty="0">
                <a:latin typeface="Phetsarath OT" panose="02000500000000020004" pitchFamily="2" charset="0"/>
                <a:cs typeface="Phetsarath OT" panose="02000500000000020004" pitchFamily="2" charset="0"/>
              </a:rPr>
              <a:t>ນ​</a:t>
            </a:r>
            <a:r>
              <a:rPr lang="lo-LA" sz="2400" b="1" dirty="0">
                <a:latin typeface="Phetsarath OT" panose="02000500000000020004" pitchFamily="2" charset="0"/>
                <a:cs typeface="Phetsarath OT" panose="02000500000000020004" pitchFamily="2" charset="0"/>
              </a:rPr>
              <a:t>ຂ</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ມ</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ຂ</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ວ​</a:t>
            </a:r>
            <a:r>
              <a:rPr lang="lo-LA" sz="2400" b="1" dirty="0">
                <a:latin typeface="Phetsarath OT" panose="02000500000000020004" pitchFamily="2" charset="0"/>
                <a:cs typeface="Phetsarath OT" panose="02000500000000020004" pitchFamily="2" charset="0"/>
              </a:rPr>
              <a:t>ສ</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ຢ່າ</a:t>
            </a:r>
            <a:r>
              <a:rPr lang="lo-LA" sz="2400" b="1" dirty="0">
                <a:latin typeface="Phetsarath OT" panose="02000500000000020004" pitchFamily="2" charset="0"/>
                <a:cs typeface="Phetsarath OT" panose="02000500000000020004" pitchFamily="2" charset="0"/>
              </a:rPr>
              <a:t>ງ</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ທ</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ເ</a:t>
            </a:r>
            <a:r>
              <a:rPr lang="en-US" sz="2400" b="1" dirty="0">
                <a:latin typeface="Phetsarath OT" panose="02000500000000020004" pitchFamily="2" charset="0"/>
                <a:cs typeface="Phetsarath OT" panose="02000500000000020004" pitchFamily="2" charset="0"/>
              </a:rPr>
              <a:t>ວ​</a:t>
            </a:r>
            <a:r>
              <a:rPr lang="lo-LA" sz="2400" b="1" dirty="0">
                <a:latin typeface="Phetsarath OT" panose="02000500000000020004" pitchFamily="2" charset="0"/>
                <a:cs typeface="Phetsarath OT" panose="02000500000000020004" pitchFamily="2" charset="0"/>
              </a:rPr>
              <a:t>ລ</a:t>
            </a:r>
            <a:r>
              <a:rPr lang="en-US" sz="2400" b="1" dirty="0">
                <a:latin typeface="Phetsarath OT" panose="02000500000000020004" pitchFamily="2" charset="0"/>
                <a:cs typeface="Phetsarath OT" panose="02000500000000020004" pitchFamily="2" charset="0"/>
              </a:rPr>
              <a:t>າ</a:t>
            </a:r>
            <a:endParaRPr lang="en-PH" sz="2400" b="1" dirty="0">
              <a:latin typeface="Phetsarath OT" panose="02000500000000020004" pitchFamily="2" charset="0"/>
              <a:cs typeface="Phetsarath OT" panose="02000500000000020004" pitchFamily="2" charset="0"/>
            </a:endParaRPr>
          </a:p>
        </p:txBody>
      </p:sp>
      <p:sp>
        <p:nvSpPr>
          <p:cNvPr id="9" name="TextBox 8">
            <a:extLst>
              <a:ext uri="{FF2B5EF4-FFF2-40B4-BE49-F238E27FC236}">
                <a16:creationId xmlns:a16="http://schemas.microsoft.com/office/drawing/2014/main" id="{CD1FAEE7-5D33-4976-902A-72FC37FF9C81}"/>
              </a:ext>
            </a:extLst>
          </p:cNvPr>
          <p:cNvSpPr txBox="1"/>
          <p:nvPr/>
        </p:nvSpPr>
        <p:spPr>
          <a:xfrm>
            <a:off x="3358243" y="4892678"/>
            <a:ext cx="6096000" cy="461665"/>
          </a:xfrm>
          <a:prstGeom prst="rect">
            <a:avLst/>
          </a:prstGeom>
          <a:solidFill>
            <a:schemeClr val="accent1">
              <a:lumMod val="20000"/>
              <a:lumOff val="80000"/>
            </a:schemeClr>
          </a:solidFill>
        </p:spPr>
        <p:txBody>
          <a:bodyPr wrap="square">
            <a:spAutoFit/>
          </a:bodyPr>
          <a:lstStyle/>
          <a:p>
            <a:pPr marL="285750" indent="-285750">
              <a:buFontTx/>
              <a:buChar char="-"/>
            </a:pP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​ແ</a:t>
            </a:r>
            <a:r>
              <a:rPr lang="lo-LA" sz="2400" b="1" dirty="0">
                <a:latin typeface="Phetsarath OT" panose="02000500000000020004" pitchFamily="2" charset="0"/>
                <a:cs typeface="Phetsarath OT" panose="02000500000000020004" pitchFamily="2" charset="0"/>
              </a:rPr>
              <a:t>ລ</a:t>
            </a:r>
            <a:r>
              <a:rPr lang="en-US" sz="2400" b="1" dirty="0">
                <a:latin typeface="Phetsarath OT" panose="02000500000000020004" pitchFamily="2" charset="0"/>
                <a:cs typeface="Phetsarath OT" panose="02000500000000020004" pitchFamily="2" charset="0"/>
              </a:rPr>
              <a:t>ກ​</a:t>
            </a:r>
            <a:r>
              <a:rPr lang="lo-LA" sz="2400" b="1" dirty="0">
                <a:latin typeface="Phetsarath OT" panose="02000500000000020004" pitchFamily="2" charset="0"/>
                <a:cs typeface="Phetsarath OT" panose="02000500000000020004" pitchFamily="2" charset="0"/>
              </a:rPr>
              <a:t>ປ</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ຽ</a:t>
            </a:r>
            <a:r>
              <a:rPr lang="en-US" sz="2400" b="1" dirty="0">
                <a:latin typeface="Phetsarath OT" panose="02000500000000020004" pitchFamily="2" charset="0"/>
                <a:cs typeface="Phetsarath OT" panose="02000500000000020004" pitchFamily="2" charset="0"/>
              </a:rPr>
              <a:t>ນ​</a:t>
            </a: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ປ</a:t>
            </a:r>
            <a:r>
              <a:rPr lang="en-US" sz="2400" b="1" dirty="0">
                <a:latin typeface="Phetsarath OT" panose="02000500000000020004" pitchFamily="2" charset="0"/>
                <a:cs typeface="Phetsarath OT" panose="02000500000000020004" pitchFamily="2" charset="0"/>
              </a:rPr>
              <a:t>ະ​</a:t>
            </a:r>
            <a:r>
              <a:rPr lang="lo-LA" sz="2400" b="1" dirty="0">
                <a:latin typeface="Phetsarath OT" panose="02000500000000020004" pitchFamily="2" charset="0"/>
                <a:cs typeface="Phetsarath OT" panose="02000500000000020004" pitchFamily="2" charset="0"/>
              </a:rPr>
              <a:t>ຕ</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ບັດ</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ທີ</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ເປັນ</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ຕົວ</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ແບບ</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ທີ</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ດີ</a:t>
            </a:r>
            <a:endParaRPr lang="en-PH" sz="2400" b="1"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41887368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596-E5E6-4774-84A6-4EEFE09D2890}"/>
              </a:ext>
            </a:extLst>
          </p:cNvPr>
          <p:cNvSpPr>
            <a:spLocks noGrp="1"/>
          </p:cNvSpPr>
          <p:nvPr>
            <p:ph type="title"/>
          </p:nvPr>
        </p:nvSpPr>
        <p:spPr>
          <a:xfrm>
            <a:off x="1505415" y="189846"/>
            <a:ext cx="10686585" cy="1018400"/>
          </a:xfrm>
          <a:solidFill>
            <a:srgbClr val="FFFF66"/>
          </a:solidFill>
          <a:ln w="12700">
            <a:solidFill>
              <a:schemeClr val="tx1"/>
            </a:solidFill>
          </a:ln>
        </p:spPr>
        <p:txBody>
          <a:bodyPr anchor="t">
            <a:normAutofit/>
          </a:bodyPr>
          <a:lstStyle/>
          <a:p>
            <a:r>
              <a:rPr lang="lo-LA"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ກ</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າ</a:t>
            </a:r>
            <a:r>
              <a:rPr lang="lo-LA"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ນ</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a:t>
            </a:r>
            <a:r>
              <a:rPr lang="lo-LA"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ຮ</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a:t>
            </a:r>
            <a:r>
              <a:rPr lang="lo-LA"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ວ</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ມ​</a:t>
            </a:r>
            <a:r>
              <a:rPr lang="en-US"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ມື</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a:t>
            </a:r>
            <a:r>
              <a:rPr lang="en-US"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ຕໍ</a:t>
            </a:r>
            <a:r>
              <a:rPr lang="en-US" b="1" dirty="0">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a:t>
            </a:r>
            <a:r>
              <a:rPr lang="en-US" b="1" dirty="0" err="1">
                <a:ln w="13461">
                  <a:solidFill>
                    <a:srgbClr val="FFFFFF"/>
                  </a:solidFill>
                </a:ln>
                <a:solidFill>
                  <a:srgbClr val="262626"/>
                </a:solidFill>
                <a:effectLst>
                  <a:outerShdw blurRad="12700" dist="38100" dir="2700000" rotWithShape="0">
                    <a:srgbClr val="4BACC6"/>
                  </a:outerShdw>
                </a:effectLst>
                <a:latin typeface="Phetsarath OT" panose="02000500000000020004" pitchFamily="2" charset="0"/>
                <a:cs typeface="Phetsarath OT" panose="02000500000000020004" pitchFamily="2" charset="0"/>
                <a:sym typeface="Arial Black"/>
              </a:rPr>
              <a:t>ໜ້າ</a:t>
            </a:r>
            <a:endParaRPr lang="en-PH" b="1" dirty="0">
              <a:latin typeface="Phetsarath OT" panose="02000500000000020004" pitchFamily="2" charset="0"/>
              <a:cs typeface="Phetsarath OT" panose="02000500000000020004" pitchFamily="2" charset="0"/>
            </a:endParaRPr>
          </a:p>
        </p:txBody>
      </p:sp>
      <p:sp>
        <p:nvSpPr>
          <p:cNvPr id="4" name="TextBox 3">
            <a:extLst>
              <a:ext uri="{FF2B5EF4-FFF2-40B4-BE49-F238E27FC236}">
                <a16:creationId xmlns:a16="http://schemas.microsoft.com/office/drawing/2014/main" id="{F299CC88-C34C-42E1-A82A-CEA9425B53F3}"/>
              </a:ext>
            </a:extLst>
          </p:cNvPr>
          <p:cNvSpPr txBox="1"/>
          <p:nvPr/>
        </p:nvSpPr>
        <p:spPr>
          <a:xfrm>
            <a:off x="3358243" y="1909521"/>
            <a:ext cx="6096000" cy="461665"/>
          </a:xfrm>
          <a:prstGeom prst="rect">
            <a:avLst/>
          </a:prstGeom>
          <a:solidFill>
            <a:schemeClr val="accent1">
              <a:lumMod val="20000"/>
              <a:lumOff val="80000"/>
            </a:schemeClr>
          </a:solidFill>
        </p:spPr>
        <p:txBody>
          <a:bodyPr wrap="square">
            <a:spAutoFit/>
          </a:bodyPr>
          <a:lstStyle/>
          <a:p>
            <a:pPr marL="285750" indent="-285750">
              <a:buFontTx/>
              <a:buChar char="-"/>
            </a:pPr>
            <a:r>
              <a:rPr lang="lo-LA" sz="2400" b="1" dirty="0">
                <a:latin typeface="Phetsarath OT" panose="02000500000000020004" pitchFamily="2" charset="0"/>
                <a:cs typeface="Phetsarath OT" panose="02000500000000020004" pitchFamily="2" charset="0"/>
              </a:rPr>
              <a:t>ສ</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ບ</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ຕ</a:t>
            </a:r>
            <a:r>
              <a:rPr lang="en-US" sz="2400" b="1" dirty="0">
                <a:latin typeface="Phetsarath OT" panose="02000500000000020004" pitchFamily="2" charset="0"/>
                <a:cs typeface="Phetsarath OT" panose="02000500000000020004" pitchFamily="2" charset="0"/>
              </a:rPr>
              <a:t>ໍ່ </a:t>
            </a:r>
            <a:r>
              <a:rPr lang="en-US" sz="2400" b="1" dirty="0" err="1">
                <a:latin typeface="Phetsarath OT" panose="02000500000000020004" pitchFamily="2" charset="0"/>
                <a:cs typeface="Phetsarath OT" panose="02000500000000020004" pitchFamily="2" charset="0"/>
              </a:rPr>
              <a:t>ແລະ</a:t>
            </a:r>
            <a:r>
              <a:rPr lang="en-US" sz="2400" b="1" dirty="0">
                <a:latin typeface="Phetsarath OT" panose="02000500000000020004" pitchFamily="2" charset="0"/>
                <a:cs typeface="Phetsarath OT" panose="02000500000000020004" pitchFamily="2" charset="0"/>
              </a:rPr>
              <a:t> </a:t>
            </a:r>
            <a:r>
              <a:rPr lang="en-US" sz="2400" b="1" dirty="0" err="1">
                <a:latin typeface="Phetsarath OT" panose="02000500000000020004" pitchFamily="2" charset="0"/>
                <a:cs typeface="Phetsarath OT" panose="02000500000000020004" pitchFamily="2" charset="0"/>
              </a:rPr>
              <a:t>ຮັກ</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ສາ</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ການ</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ຮ່ວມ</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ມ</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ແ</a:t>
            </a:r>
            <a:r>
              <a:rPr lang="en-US" sz="2400" b="1" dirty="0">
                <a:latin typeface="Phetsarath OT" panose="02000500000000020004" pitchFamily="2" charset="0"/>
                <a:cs typeface="Phetsarath OT" panose="02000500000000020004" pitchFamily="2" charset="0"/>
              </a:rPr>
              <a:t>ບ</a:t>
            </a:r>
            <a:r>
              <a:rPr lang="lo-LA" sz="2400" b="1" dirty="0">
                <a:latin typeface="Phetsarath OT" panose="02000500000000020004" pitchFamily="2" charset="0"/>
                <a:cs typeface="Phetsarath OT" panose="02000500000000020004" pitchFamily="2" charset="0"/>
              </a:rPr>
              <a:t>ບ</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ສ</a:t>
            </a:r>
            <a:r>
              <a:rPr lang="en-US" sz="2400" b="1" dirty="0">
                <a:latin typeface="Phetsarath OT" panose="02000500000000020004" pitchFamily="2" charset="0"/>
                <a:cs typeface="Phetsarath OT" panose="02000500000000020004" pitchFamily="2" charset="0"/>
              </a:rPr>
              <a:t>ອ</a:t>
            </a:r>
            <a:r>
              <a:rPr lang="lo-LA" sz="2400" b="1" dirty="0">
                <a:latin typeface="Phetsarath OT" panose="02000500000000020004" pitchFamily="2" charset="0"/>
                <a:cs typeface="Phetsarath OT" panose="02000500000000020004" pitchFamily="2" charset="0"/>
              </a:rPr>
              <a:t>ງ</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ຝ</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ຍ</a:t>
            </a:r>
            <a:endParaRPr lang="en-PH" sz="2400" b="1" dirty="0">
              <a:latin typeface="Phetsarath OT" panose="02000500000000020004" pitchFamily="2" charset="0"/>
              <a:cs typeface="Phetsarath OT" panose="02000500000000020004" pitchFamily="2" charset="0"/>
            </a:endParaRPr>
          </a:p>
        </p:txBody>
      </p:sp>
      <p:sp>
        <p:nvSpPr>
          <p:cNvPr id="7" name="TextBox 6">
            <a:extLst>
              <a:ext uri="{FF2B5EF4-FFF2-40B4-BE49-F238E27FC236}">
                <a16:creationId xmlns:a16="http://schemas.microsoft.com/office/drawing/2014/main" id="{FAF17130-BA9A-44F5-9B1F-2822B610EBE7}"/>
              </a:ext>
            </a:extLst>
          </p:cNvPr>
          <p:cNvSpPr txBox="1"/>
          <p:nvPr/>
        </p:nvSpPr>
        <p:spPr>
          <a:xfrm>
            <a:off x="3358243" y="3013501"/>
            <a:ext cx="6096000" cy="461665"/>
          </a:xfrm>
          <a:prstGeom prst="rect">
            <a:avLst/>
          </a:prstGeom>
          <a:solidFill>
            <a:schemeClr val="accent1">
              <a:lumMod val="20000"/>
              <a:lumOff val="80000"/>
            </a:schemeClr>
          </a:solidFill>
        </p:spPr>
        <p:txBody>
          <a:bodyPr wrap="square">
            <a:spAutoFit/>
          </a:bodyPr>
          <a:lstStyle/>
          <a:p>
            <a:pPr marL="285750" indent="-285750">
              <a:buFontTx/>
              <a:buChar char="-"/>
            </a:pPr>
            <a:r>
              <a:rPr lang="lo-LA" sz="2400" b="1" dirty="0">
                <a:latin typeface="Phetsarath OT" panose="02000500000000020004" pitchFamily="2" charset="0"/>
                <a:cs typeface="Phetsarath OT" panose="02000500000000020004" pitchFamily="2" charset="0"/>
              </a:rPr>
              <a:t>ກ</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ສ</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ງ​</a:t>
            </a:r>
            <a:r>
              <a:rPr lang="lo-LA" sz="2400" b="1" dirty="0">
                <a:latin typeface="Phetsarath OT" panose="02000500000000020004" pitchFamily="2" charset="0"/>
                <a:cs typeface="Phetsarath OT" panose="02000500000000020004" pitchFamily="2" charset="0"/>
              </a:rPr>
              <a:t>ຂ</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ດ</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ຄ</a:t>
            </a:r>
            <a:r>
              <a:rPr lang="en-US" sz="2400" b="1" dirty="0">
                <a:latin typeface="Phetsarath OT" panose="02000500000000020004" pitchFamily="2" charset="0"/>
                <a:cs typeface="Phetsarath OT" panose="02000500000000020004" pitchFamily="2" charset="0"/>
              </a:rPr>
              <a:t>ວ</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ມ​</a:t>
            </a:r>
            <a:r>
              <a:rPr lang="lo-LA" sz="2400" b="1" dirty="0">
                <a:latin typeface="Phetsarath OT" panose="02000500000000020004" pitchFamily="2" charset="0"/>
                <a:cs typeface="Phetsarath OT" panose="02000500000000020004" pitchFamily="2" charset="0"/>
              </a:rPr>
              <a:t>ສ</a:t>
            </a:r>
            <a:r>
              <a:rPr lang="en-US" sz="2400" b="1" dirty="0">
                <a:latin typeface="Phetsarath OT" panose="02000500000000020004" pitchFamily="2" charset="0"/>
                <a:cs typeface="Phetsarath OT" panose="02000500000000020004" pitchFamily="2" charset="0"/>
              </a:rPr>
              <a:t>າ​</a:t>
            </a:r>
            <a:r>
              <a:rPr lang="en-US" sz="2400" b="1" dirty="0" err="1">
                <a:latin typeface="Phetsarath OT" panose="02000500000000020004" pitchFamily="2" charset="0"/>
                <a:cs typeface="Phetsarath OT" panose="02000500000000020004" pitchFamily="2" charset="0"/>
              </a:rPr>
              <a:t>ມາດ</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ໂດຍ</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ລວມ</a:t>
            </a:r>
            <a:endParaRPr lang="en-PH" sz="2400" b="1" dirty="0">
              <a:latin typeface="Phetsarath OT" panose="02000500000000020004" pitchFamily="2" charset="0"/>
              <a:cs typeface="Phetsarath OT" panose="02000500000000020004" pitchFamily="2" charset="0"/>
            </a:endParaRPr>
          </a:p>
        </p:txBody>
      </p:sp>
      <p:sp>
        <p:nvSpPr>
          <p:cNvPr id="8" name="TextBox 7">
            <a:extLst>
              <a:ext uri="{FF2B5EF4-FFF2-40B4-BE49-F238E27FC236}">
                <a16:creationId xmlns:a16="http://schemas.microsoft.com/office/drawing/2014/main" id="{7F45EAC8-5876-478E-9BDF-E637860EA371}"/>
              </a:ext>
            </a:extLst>
          </p:cNvPr>
          <p:cNvSpPr txBox="1"/>
          <p:nvPr/>
        </p:nvSpPr>
        <p:spPr>
          <a:xfrm>
            <a:off x="3358243" y="3924771"/>
            <a:ext cx="6096000" cy="830997"/>
          </a:xfrm>
          <a:prstGeom prst="rect">
            <a:avLst/>
          </a:prstGeom>
          <a:solidFill>
            <a:schemeClr val="accent1">
              <a:lumMod val="20000"/>
              <a:lumOff val="80000"/>
            </a:schemeClr>
          </a:solidFill>
        </p:spPr>
        <p:txBody>
          <a:bodyPr wrap="square" anchor="ctr">
            <a:spAutoFit/>
          </a:bodyPr>
          <a:lstStyle/>
          <a:p>
            <a:pPr marL="285750" indent="-285750">
              <a:buFontTx/>
              <a:buChar char="-"/>
            </a:pPr>
            <a:r>
              <a:rPr lang="lo-LA" sz="2400" b="1" dirty="0">
                <a:latin typeface="Phetsarath OT" panose="02000500000000020004" pitchFamily="2" charset="0"/>
                <a:cs typeface="Phetsarath OT" panose="02000500000000020004" pitchFamily="2" charset="0"/>
              </a:rPr>
              <a:t>ຂ</a:t>
            </a:r>
            <a:r>
              <a:rPr lang="en-US" sz="2400" b="1" dirty="0">
                <a:latin typeface="Phetsarath OT" panose="02000500000000020004" pitchFamily="2" charset="0"/>
                <a:cs typeface="Phetsarath OT" panose="02000500000000020004" pitchFamily="2" charset="0"/>
              </a:rPr>
              <a:t>ະ​</a:t>
            </a:r>
            <a:r>
              <a:rPr lang="lo-LA" sz="2400" b="1" dirty="0">
                <a:latin typeface="Phetsarath OT" panose="02000500000000020004" pitchFamily="2" charset="0"/>
                <a:cs typeface="Phetsarath OT" panose="02000500000000020004" pitchFamily="2" charset="0"/>
              </a:rPr>
              <a:t>ຫ</a:t>
            </a:r>
            <a:r>
              <a:rPr lang="en-US" sz="2400" b="1" dirty="0">
                <a:latin typeface="Phetsarath OT" panose="02000500000000020004" pitchFamily="2" charset="0"/>
                <a:cs typeface="Phetsarath OT" panose="02000500000000020004" pitchFamily="2" charset="0"/>
              </a:rPr>
              <a:t>ຍ</a:t>
            </a:r>
            <a:r>
              <a:rPr lang="lo-LA" sz="2400" b="1" dirty="0">
                <a:latin typeface="Phetsarath OT" panose="02000500000000020004" pitchFamily="2" charset="0"/>
                <a:cs typeface="Phetsarath OT" panose="02000500000000020004" pitchFamily="2" charset="0"/>
              </a:rPr>
              <a:t>າ</a:t>
            </a:r>
            <a:r>
              <a:rPr lang="en-US" sz="2400" b="1" dirty="0">
                <a:latin typeface="Phetsarath OT" panose="02000500000000020004" pitchFamily="2" charset="0"/>
                <a:cs typeface="Phetsarath OT" panose="02000500000000020004" pitchFamily="2" charset="0"/>
              </a:rPr>
              <a:t>ຍ​</a:t>
            </a:r>
            <a:r>
              <a:rPr lang="en-US" sz="2400" b="1" dirty="0" err="1">
                <a:latin typeface="Phetsarath OT" panose="02000500000000020004" pitchFamily="2" charset="0"/>
                <a:cs typeface="Phetsarath OT" panose="02000500000000020004" pitchFamily="2" charset="0"/>
              </a:rPr>
              <a:t>ການ</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ຮ່ວມ</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ມື</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ແບບ</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ສອງ</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ຝ່າຍ</a:t>
            </a:r>
            <a:r>
              <a:rPr lang="en-US" sz="2400" b="1" dirty="0">
                <a:latin typeface="Phetsarath OT" panose="02000500000000020004" pitchFamily="2" charset="0"/>
                <a:cs typeface="Phetsarath OT" panose="02000500000000020004" pitchFamily="2" charset="0"/>
              </a:rPr>
              <a:t> </a:t>
            </a:r>
            <a:r>
              <a:rPr lang="en-US" sz="2400" b="1" dirty="0" err="1">
                <a:latin typeface="Phetsarath OT" panose="02000500000000020004" pitchFamily="2" charset="0"/>
                <a:cs typeface="Phetsarath OT" panose="02000500000000020004" pitchFamily="2" charset="0"/>
              </a:rPr>
              <a:t>ກັບ</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ໜ່ວຍ</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ງ</a:t>
            </a:r>
            <a:r>
              <a:rPr lang="en-US" sz="2400" b="1" dirty="0">
                <a:latin typeface="Phetsarath OT" panose="02000500000000020004" pitchFamily="2" charset="0"/>
                <a:cs typeface="Phetsarath OT" panose="02000500000000020004" pitchFamily="2" charset="0"/>
              </a:rPr>
              <a:t>າ</a:t>
            </a:r>
            <a:r>
              <a:rPr lang="lo-LA" sz="2400" b="1" dirty="0">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ບັງ</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ຄັບ</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ປະ</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ຕິ</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ບັດ</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ກົດ</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ໝາຍ</a:t>
            </a:r>
            <a:r>
              <a:rPr lang="en-US" sz="2400" b="1" dirty="0">
                <a:latin typeface="Phetsarath OT" panose="02000500000000020004" pitchFamily="2" charset="0"/>
                <a:cs typeface="Phetsarath OT" panose="02000500000000020004" pitchFamily="2" charset="0"/>
              </a:rPr>
              <a:t>​</a:t>
            </a:r>
            <a:r>
              <a:rPr lang="lo-LA" sz="2400" b="1" dirty="0">
                <a:latin typeface="Phetsarath OT" panose="02000500000000020004" pitchFamily="2" charset="0"/>
                <a:cs typeface="Phetsarath OT" panose="02000500000000020004" pitchFamily="2" charset="0"/>
              </a:rPr>
              <a:t>ອ</a:t>
            </a:r>
            <a:r>
              <a:rPr lang="en-US" sz="2400" b="1" dirty="0" err="1">
                <a:latin typeface="Phetsarath OT" panose="02000500000000020004" pitchFamily="2" charset="0"/>
                <a:cs typeface="Phetsarath OT" panose="02000500000000020004" pitchFamily="2" charset="0"/>
              </a:rPr>
              <a:t>ື່ນ</a:t>
            </a:r>
            <a:r>
              <a:rPr lang="en-US" sz="2400" b="1" dirty="0">
                <a:latin typeface="Phetsarath OT" panose="02000500000000020004" pitchFamily="2" charset="0"/>
                <a:cs typeface="Phetsarath OT" panose="02000500000000020004" pitchFamily="2" charset="0"/>
              </a:rPr>
              <a:t> </a:t>
            </a:r>
            <a:r>
              <a:rPr lang="en-US" sz="2400" b="1" dirty="0" err="1">
                <a:latin typeface="Phetsarath OT" panose="02000500000000020004" pitchFamily="2" charset="0"/>
                <a:cs typeface="Phetsarath OT" panose="02000500000000020004" pitchFamily="2" charset="0"/>
              </a:rPr>
              <a:t>ຂອງ</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ອາ</a:t>
            </a:r>
            <a:r>
              <a:rPr lang="en-US" sz="2400" b="1" dirty="0">
                <a:latin typeface="Phetsarath OT" panose="02000500000000020004" pitchFamily="2" charset="0"/>
                <a:cs typeface="Phetsarath OT" panose="02000500000000020004" pitchFamily="2" charset="0"/>
              </a:rPr>
              <a:t>​</a:t>
            </a:r>
            <a:r>
              <a:rPr lang="en-US" sz="2400" b="1" dirty="0" err="1">
                <a:latin typeface="Phetsarath OT" panose="02000500000000020004" pitchFamily="2" charset="0"/>
                <a:cs typeface="Phetsarath OT" panose="02000500000000020004" pitchFamily="2" charset="0"/>
              </a:rPr>
              <a:t>ຊຽນ</a:t>
            </a:r>
            <a:endParaRPr lang="en-PH" sz="2400" b="1"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3813800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920A7D-75E3-4874-8752-DA97D5B6ADF4}"/>
              </a:ext>
            </a:extLst>
          </p:cNvPr>
          <p:cNvSpPr txBox="1"/>
          <p:nvPr/>
        </p:nvSpPr>
        <p:spPr>
          <a:xfrm>
            <a:off x="4365172" y="4500380"/>
            <a:ext cx="6096000" cy="1754326"/>
          </a:xfrm>
          <a:prstGeom prst="rect">
            <a:avLst/>
          </a:prstGeom>
          <a:noFill/>
        </p:spPr>
        <p:txBody>
          <a:bodyPr wrap="square">
            <a:spAutoFit/>
          </a:bodyPr>
          <a:lstStyle/>
          <a:p>
            <a:r>
              <a:rPr lang="lo-LA" sz="1800" b="1" dirty="0">
                <a:latin typeface="Phetsarath OT" panose="02000500000000020004" pitchFamily="2" charset="0"/>
                <a:cs typeface="Phetsarath OT" panose="02000500000000020004" pitchFamily="2" charset="0"/>
              </a:rPr>
              <a:t>ມ</a:t>
            </a:r>
            <a:r>
              <a:rPr lang="en-US" sz="1800" b="1" dirty="0">
                <a:latin typeface="Phetsarath OT" panose="02000500000000020004" pitchFamily="2" charset="0"/>
                <a:cs typeface="Phetsarath OT" panose="02000500000000020004" pitchFamily="2" charset="0"/>
              </a:rPr>
              <a:t>າ​</a:t>
            </a:r>
            <a:r>
              <a:rPr lang="lo-LA" sz="1800" b="1" dirty="0">
                <a:latin typeface="Phetsarath OT" panose="02000500000000020004" pitchFamily="2" charset="0"/>
                <a:cs typeface="Phetsarath OT" panose="02000500000000020004" pitchFamily="2" charset="0"/>
              </a:rPr>
              <a:t>ເ</a:t>
            </a:r>
            <a:r>
              <a:rPr lang="en-US" sz="1800" b="1" dirty="0" err="1">
                <a:latin typeface="Phetsarath OT" panose="02000500000000020004" pitchFamily="2" charset="0"/>
                <a:cs typeface="Phetsarath OT" panose="02000500000000020004" pitchFamily="2" charset="0"/>
              </a:rPr>
              <a:t>ຣຍ</a:t>
            </a:r>
            <a:r>
              <a:rPr lang="en-US" sz="1800"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ເຊ</a:t>
            </a:r>
            <a:r>
              <a:rPr lang="en-US" b="1" dirty="0">
                <a:latin typeface="Phetsarath OT" panose="02000500000000020004" pitchFamily="2" charset="0"/>
                <a:cs typeface="Phetsarath OT" panose="02000500000000020004" pitchFamily="2" charset="0"/>
              </a:rPr>
              <a:t>​ຣ​</a:t>
            </a:r>
            <a:r>
              <a:rPr lang="en-US" b="1" dirty="0" err="1">
                <a:latin typeface="Phetsarath OT" panose="02000500000000020004" pitchFamily="2" charset="0"/>
                <a:cs typeface="Phetsarath OT" panose="02000500000000020004" pitchFamily="2" charset="0"/>
              </a:rPr>
              <a:t>ລາ</a:t>
            </a:r>
            <a:r>
              <a:rPr lang="en-US"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ທີ</a:t>
            </a:r>
            <a:r>
              <a:rPr lang="en-US" b="1" dirty="0">
                <a:latin typeface="Phetsarath OT" panose="02000500000000020004" pitchFamily="2" charset="0"/>
                <a:cs typeface="Phetsarath OT" panose="02000500000000020004" pitchFamily="2" charset="0"/>
              </a:rPr>
              <a:t> </a:t>
            </a:r>
            <a:r>
              <a:rPr lang="en-US" b="1" dirty="0" err="1">
                <a:latin typeface="Phetsarath OT" panose="02000500000000020004" pitchFamily="2" charset="0"/>
                <a:cs typeface="Phetsarath OT" panose="02000500000000020004" pitchFamily="2" charset="0"/>
              </a:rPr>
              <a:t>ພໍ</a:t>
            </a:r>
            <a:r>
              <a:rPr lang="en-US" b="1" dirty="0">
                <a:latin typeface="Phetsarath OT" panose="02000500000000020004" pitchFamily="2" charset="0"/>
                <a:cs typeface="Phetsarath OT" panose="02000500000000020004" pitchFamily="2" charset="0"/>
              </a:rPr>
              <a:t>​</a:t>
            </a:r>
            <a:r>
              <a:rPr lang="en-US" b="1" dirty="0" err="1">
                <a:latin typeface="Phetsarath OT" panose="02000500000000020004" pitchFamily="2" charset="0"/>
                <a:cs typeface="Phetsarath OT" panose="02000500000000020004" pitchFamily="2" charset="0"/>
              </a:rPr>
              <a:t>ເຕັນ</a:t>
            </a:r>
            <a:r>
              <a:rPr lang="en-US" b="1" dirty="0">
                <a:latin typeface="Phetsarath OT" panose="02000500000000020004" pitchFamily="2" charset="0"/>
                <a:cs typeface="Phetsarath OT" panose="02000500000000020004" pitchFamily="2" charset="0"/>
              </a:rPr>
              <a:t>​</a:t>
            </a:r>
            <a:r>
              <a:rPr lang="en-US" b="1" dirty="0" err="1">
                <a:latin typeface="Phetsarath OT" panose="02000500000000020004" pitchFamily="2" charset="0"/>
                <a:cs typeface="Phetsarath OT" panose="02000500000000020004" pitchFamily="2" charset="0"/>
              </a:rPr>
              <a:t>ໂທ</a:t>
            </a:r>
            <a:r>
              <a:rPr lang="en-US" b="1" dirty="0">
                <a:latin typeface="Phetsarath OT" panose="02000500000000020004" pitchFamily="2" charset="0"/>
                <a:cs typeface="Phetsarath OT" panose="02000500000000020004" pitchFamily="2" charset="0"/>
              </a:rPr>
              <a:t> (</a:t>
            </a:r>
            <a:r>
              <a:rPr lang="en-PH" sz="1800" b="1" dirty="0"/>
              <a:t>Maria Sheila T </a:t>
            </a:r>
            <a:r>
              <a:rPr lang="en-PH" sz="1800" b="1" dirty="0" err="1"/>
              <a:t>Portento</a:t>
            </a:r>
            <a:r>
              <a:rPr lang="en-PH" sz="1800" b="1" dirty="0"/>
              <a:t>)</a:t>
            </a:r>
          </a:p>
          <a:p>
            <a:r>
              <a:rPr lang="lo-LA" sz="1800" dirty="0">
                <a:latin typeface="Phetsarath OT" panose="02000500000000020004" pitchFamily="2" charset="0"/>
                <a:cs typeface="Phetsarath OT" panose="02000500000000020004" pitchFamily="2" charset="0"/>
              </a:rPr>
              <a:t>ພ</a:t>
            </a:r>
            <a:r>
              <a:rPr lang="en-US" sz="1800" dirty="0">
                <a:latin typeface="Phetsarath OT" panose="02000500000000020004" pitchFamily="2" charset="0"/>
                <a:cs typeface="Phetsarath OT" panose="02000500000000020004" pitchFamily="2" charset="0"/>
              </a:rPr>
              <a:t>ັ</a:t>
            </a:r>
            <a:r>
              <a:rPr lang="lo-LA" sz="1800" dirty="0">
                <a:latin typeface="Phetsarath OT" panose="02000500000000020004" pitchFamily="2" charset="0"/>
                <a:cs typeface="Phetsarath OT" panose="02000500000000020004" pitchFamily="2" charset="0"/>
              </a:rPr>
              <a:t>ນ</a:t>
            </a:r>
            <a:r>
              <a:rPr lang="en-US" sz="1800" dirty="0">
                <a:latin typeface="Phetsarath OT" panose="02000500000000020004" pitchFamily="2" charset="0"/>
                <a:cs typeface="Phetsarath OT" panose="02000500000000020004" pitchFamily="2" charset="0"/>
              </a:rPr>
              <a:t>​</a:t>
            </a:r>
            <a:r>
              <a:rPr lang="lo-LA" sz="1800" dirty="0">
                <a:latin typeface="Phetsarath OT" panose="02000500000000020004" pitchFamily="2" charset="0"/>
                <a:cs typeface="Phetsarath OT" panose="02000500000000020004" pitchFamily="2" charset="0"/>
              </a:rPr>
              <a:t>ເ</a:t>
            </a:r>
            <a:r>
              <a:rPr lang="en-US" sz="1800" dirty="0">
                <a:latin typeface="Phetsarath OT" panose="02000500000000020004" pitchFamily="2" charset="0"/>
                <a:cs typeface="Phetsarath OT" panose="02000500000000020004" pitchFamily="2" charset="0"/>
              </a:rPr>
              <a:t>ອ</a:t>
            </a:r>
            <a:r>
              <a:rPr lang="lo-LA" sz="1800" dirty="0">
                <a:latin typeface="Phetsarath OT" panose="02000500000000020004" pitchFamily="2" charset="0"/>
                <a:cs typeface="Phetsarath OT" panose="02000500000000020004" pitchFamily="2" charset="0"/>
              </a:rPr>
              <a:t>ກ</a:t>
            </a:r>
            <a:endParaRPr lang="en-US" sz="1800" dirty="0">
              <a:latin typeface="Phetsarath OT" panose="02000500000000020004" pitchFamily="2" charset="0"/>
              <a:cs typeface="Phetsarath OT" panose="02000500000000020004" pitchFamily="2" charset="0"/>
            </a:endParaRPr>
          </a:p>
          <a:p>
            <a:r>
              <a:rPr lang="en-US" dirty="0" err="1">
                <a:latin typeface="Phetsarath OT" panose="02000500000000020004" pitchFamily="2" charset="0"/>
                <a:cs typeface="Phetsarath OT" panose="02000500000000020004" pitchFamily="2" charset="0"/>
              </a:rPr>
              <a:t>ຫົວ</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ໜ້າ</a:t>
            </a:r>
            <a:r>
              <a:rPr lang="en-US" dirty="0">
                <a:latin typeface="Phetsarath OT" panose="02000500000000020004" pitchFamily="2" charset="0"/>
                <a:cs typeface="Phetsarath OT" panose="02000500000000020004" pitchFamily="2" charset="0"/>
              </a:rPr>
              <a:t>, </a:t>
            </a:r>
            <a:r>
              <a:rPr lang="en-US" dirty="0" err="1">
                <a:latin typeface="Phetsarath OT" panose="02000500000000020004" pitchFamily="2" charset="0"/>
                <a:cs typeface="Phetsarath OT" panose="02000500000000020004" pitchFamily="2" charset="0"/>
              </a:rPr>
              <a:t>ພະ</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ແນກ</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ຕ້ານ</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ກ</a:t>
            </a:r>
            <a:r>
              <a:rPr lang="en-US" dirty="0">
                <a:latin typeface="Phetsarath OT" panose="02000500000000020004" pitchFamily="2" charset="0"/>
                <a:cs typeface="Phetsarath OT" panose="02000500000000020004" pitchFamily="2" charset="0"/>
              </a:rPr>
              <a:t>າ</a:t>
            </a:r>
            <a:r>
              <a:rPr lang="lo-LA" dirty="0">
                <a:latin typeface="Phetsarath OT" panose="02000500000000020004" pitchFamily="2" charset="0"/>
                <a:cs typeface="Phetsarath OT" panose="02000500000000020004" pitchFamily="2" charset="0"/>
              </a:rPr>
              <a:t>ນ</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ຄ</a:t>
            </a:r>
            <a:r>
              <a:rPr lang="en-US" dirty="0">
                <a:latin typeface="Phetsarath OT" panose="02000500000000020004" pitchFamily="2" charset="0"/>
                <a:cs typeface="Phetsarath OT" panose="02000500000000020004" pitchFamily="2" charset="0"/>
              </a:rPr>
              <a:t>້</a:t>
            </a:r>
            <a:r>
              <a:rPr lang="lo-LA" dirty="0">
                <a:latin typeface="Phetsarath OT" panose="02000500000000020004" pitchFamily="2" charset="0"/>
                <a:cs typeface="Phetsarath OT" panose="02000500000000020004" pitchFamily="2" charset="0"/>
              </a:rPr>
              <a:t>າ</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ມະ</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ນຸດ</a:t>
            </a:r>
            <a:endParaRPr lang="en-US" dirty="0">
              <a:latin typeface="Phetsarath OT" panose="02000500000000020004" pitchFamily="2" charset="0"/>
              <a:cs typeface="Phetsarath OT" panose="02000500000000020004" pitchFamily="2" charset="0"/>
            </a:endParaRPr>
          </a:p>
          <a:p>
            <a:r>
              <a:rPr lang="en-US" sz="1800" dirty="0" err="1">
                <a:latin typeface="Phetsarath OT" panose="02000500000000020004" pitchFamily="2" charset="0"/>
                <a:cs typeface="Phetsarath OT" panose="02000500000000020004" pitchFamily="2" charset="0"/>
              </a:rPr>
              <a:t>ສູນ</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ປົກ</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ປ້ອງ</a:t>
            </a:r>
            <a:r>
              <a:rPr lang="en-US" sz="1800" dirty="0">
                <a:latin typeface="Phetsarath OT" panose="02000500000000020004" pitchFamily="2" charset="0"/>
                <a:cs typeface="Phetsarath OT" panose="02000500000000020004" pitchFamily="2" charset="0"/>
              </a:rPr>
              <a:t>​</a:t>
            </a:r>
            <a:r>
              <a:rPr lang="en-US" sz="1800" dirty="0" err="1">
                <a:latin typeface="Phetsarath OT" panose="02000500000000020004" pitchFamily="2" charset="0"/>
                <a:cs typeface="Phetsarath OT" panose="02000500000000020004" pitchFamily="2" charset="0"/>
              </a:rPr>
              <a:t>ແມ</a:t>
            </a:r>
            <a:r>
              <a:rPr lang="en-US" sz="1800" dirty="0">
                <a:latin typeface="Phetsarath OT" panose="02000500000000020004" pitchFamily="2" charset="0"/>
                <a:cs typeface="Phetsarath OT" panose="02000500000000020004" pitchFamily="2" charset="0"/>
              </a:rPr>
              <a:t>່</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ຍິງ</a:t>
            </a:r>
            <a:r>
              <a:rPr lang="en-US" dirty="0">
                <a:latin typeface="Phetsarath OT" panose="02000500000000020004" pitchFamily="2" charset="0"/>
                <a:cs typeface="Phetsarath OT" panose="02000500000000020004" pitchFamily="2" charset="0"/>
              </a:rPr>
              <a:t> </a:t>
            </a:r>
            <a:r>
              <a:rPr lang="en-US" dirty="0" err="1">
                <a:latin typeface="Phetsarath OT" panose="02000500000000020004" pitchFamily="2" charset="0"/>
                <a:cs typeface="Phetsarath OT" panose="02000500000000020004" pitchFamily="2" charset="0"/>
              </a:rPr>
              <a:t>ແລະ</a:t>
            </a:r>
            <a:r>
              <a:rPr lang="en-US" dirty="0">
                <a:latin typeface="Phetsarath OT" panose="02000500000000020004" pitchFamily="2" charset="0"/>
                <a:cs typeface="Phetsarath OT" panose="02000500000000020004" pitchFamily="2" charset="0"/>
              </a:rPr>
              <a:t> </a:t>
            </a:r>
            <a:r>
              <a:rPr lang="en-US" dirty="0" err="1">
                <a:latin typeface="Phetsarath OT" panose="02000500000000020004" pitchFamily="2" charset="0"/>
                <a:cs typeface="Phetsarath OT" panose="02000500000000020004" pitchFamily="2" charset="0"/>
              </a:rPr>
              <a:t>ເດັກ</a:t>
            </a:r>
            <a:r>
              <a:rPr lang="en-US" dirty="0">
                <a:latin typeface="Phetsarath OT" panose="02000500000000020004" pitchFamily="2" charset="0"/>
                <a:cs typeface="Phetsarath OT" panose="02000500000000020004" pitchFamily="2" charset="0"/>
              </a:rPr>
              <a:t> </a:t>
            </a:r>
          </a:p>
          <a:p>
            <a:r>
              <a:rPr lang="en-US" sz="1800" dirty="0" err="1">
                <a:latin typeface="Phetsarath OT" panose="02000500000000020004" pitchFamily="2" charset="0"/>
                <a:cs typeface="Phetsarath OT" panose="02000500000000020004" pitchFamily="2" charset="0"/>
              </a:rPr>
              <a:t>ສ</a:t>
            </a:r>
            <a:r>
              <a:rPr lang="en-US" dirty="0" err="1">
                <a:latin typeface="Phetsarath OT" panose="02000500000000020004" pitchFamily="2" charset="0"/>
                <a:cs typeface="Phetsarath OT" panose="02000500000000020004" pitchFamily="2" charset="0"/>
              </a:rPr>
              <a:t>ຳ</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ນັກ</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ງານ</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ຕຳຫຼວດ</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ແຫ່ງ</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ຊາດ</a:t>
            </a:r>
            <a:r>
              <a:rPr lang="en-US" dirty="0">
                <a:latin typeface="Phetsarath OT" panose="02000500000000020004" pitchFamily="2" charset="0"/>
                <a:cs typeface="Phetsarath OT" panose="02000500000000020004" pitchFamily="2" charset="0"/>
              </a:rPr>
              <a:t> </a:t>
            </a:r>
            <a:r>
              <a:rPr lang="en-US" dirty="0" err="1">
                <a:latin typeface="Phetsarath OT" panose="02000500000000020004" pitchFamily="2" charset="0"/>
                <a:cs typeface="Phetsarath OT" panose="02000500000000020004" pitchFamily="2" charset="0"/>
              </a:rPr>
              <a:t>ປະ</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ເທດ</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ຟີ</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ລິບ</a:t>
            </a:r>
            <a:r>
              <a:rPr lang="en-US" dirty="0">
                <a:latin typeface="Phetsarath OT" panose="02000500000000020004" pitchFamily="2" charset="0"/>
                <a:cs typeface="Phetsarath OT" panose="02000500000000020004" pitchFamily="2" charset="0"/>
              </a:rPr>
              <a:t>​</a:t>
            </a:r>
            <a:r>
              <a:rPr lang="en-US" dirty="0" err="1">
                <a:latin typeface="Phetsarath OT" panose="02000500000000020004" pitchFamily="2" charset="0"/>
                <a:cs typeface="Phetsarath OT" panose="02000500000000020004" pitchFamily="2" charset="0"/>
              </a:rPr>
              <a:t>ປິນ</a:t>
            </a:r>
            <a:endParaRPr lang="en-PH" sz="1800" dirty="0">
              <a:latin typeface="Phetsarath OT" panose="02000500000000020004" pitchFamily="2" charset="0"/>
              <a:cs typeface="Phetsarath OT" panose="02000500000000020004" pitchFamily="2" charset="0"/>
            </a:endParaRPr>
          </a:p>
          <a:p>
            <a:r>
              <a:rPr lang="en-PH" sz="1800" dirty="0">
                <a:solidFill>
                  <a:srgbClr val="0033CC"/>
                </a:solidFill>
              </a:rPr>
              <a:t>mariasheila.portento@pnp.gov.ph</a:t>
            </a:r>
            <a:endParaRPr lang="en-PH" dirty="0">
              <a:solidFill>
                <a:srgbClr val="0033CC"/>
              </a:solidFill>
            </a:endParaRPr>
          </a:p>
        </p:txBody>
      </p:sp>
      <p:sp>
        <p:nvSpPr>
          <p:cNvPr id="9" name="Rectangle 8">
            <a:extLst>
              <a:ext uri="{FF2B5EF4-FFF2-40B4-BE49-F238E27FC236}">
                <a16:creationId xmlns:a16="http://schemas.microsoft.com/office/drawing/2014/main" id="{1B300178-F895-4B2A-86B8-53F859CD099B}"/>
              </a:ext>
            </a:extLst>
          </p:cNvPr>
          <p:cNvSpPr/>
          <p:nvPr/>
        </p:nvSpPr>
        <p:spPr>
          <a:xfrm>
            <a:off x="3002117" y="1695900"/>
            <a:ext cx="7045398" cy="1323439"/>
          </a:xfrm>
          <a:prstGeom prst="rect">
            <a:avLst/>
          </a:prstGeom>
          <a:noFill/>
        </p:spPr>
        <p:txBody>
          <a:bodyPr wrap="square" lIns="91440" tIns="45720" rIns="91440" bIns="45720">
            <a:spAutoFit/>
          </a:bodyPr>
          <a:lstStyle/>
          <a:p>
            <a:pPr algn="ctr"/>
            <a:r>
              <a:rPr lang="en-US" sz="8000" dirty="0">
                <a:ln w="0"/>
                <a:solidFill>
                  <a:srgbClr val="0070C0"/>
                </a:solidFill>
                <a:effectLst>
                  <a:reflection blurRad="6350" stA="53000" endA="300" endPos="35500" dir="5400000" sy="-90000" algn="bl" rotWithShape="0"/>
                </a:effectLst>
                <a:latin typeface="Phetsarath OT" panose="02000500000000020004" pitchFamily="2" charset="0"/>
                <a:cs typeface="Phetsarath OT" panose="02000500000000020004" pitchFamily="2" charset="0"/>
              </a:rPr>
              <a:t>​</a:t>
            </a:r>
            <a:r>
              <a:rPr lang="en-US" sz="8000" dirty="0" err="1">
                <a:ln w="0"/>
                <a:solidFill>
                  <a:srgbClr val="0070C0"/>
                </a:solidFill>
                <a:effectLst>
                  <a:reflection blurRad="6350" stA="53000" endA="300" endPos="35500" dir="5400000" sy="-90000" algn="bl" rotWithShape="0"/>
                </a:effectLst>
                <a:latin typeface="Phetsarath OT" panose="02000500000000020004" pitchFamily="2" charset="0"/>
                <a:cs typeface="Phetsarath OT" panose="02000500000000020004" pitchFamily="2" charset="0"/>
              </a:rPr>
              <a:t>ຂອບ</a:t>
            </a:r>
            <a:r>
              <a:rPr lang="en-US" sz="8000" dirty="0">
                <a:ln w="0"/>
                <a:solidFill>
                  <a:srgbClr val="0070C0"/>
                </a:solidFill>
                <a:effectLst>
                  <a:reflection blurRad="6350" stA="53000" endA="300" endPos="35500" dir="5400000" sy="-90000" algn="bl" rotWithShape="0"/>
                </a:effectLst>
                <a:latin typeface="Phetsarath OT" panose="02000500000000020004" pitchFamily="2" charset="0"/>
                <a:cs typeface="Phetsarath OT" panose="02000500000000020004" pitchFamily="2" charset="0"/>
              </a:rPr>
              <a:t>​</a:t>
            </a:r>
            <a:r>
              <a:rPr lang="en-US" sz="8000" dirty="0" err="1">
                <a:ln w="0"/>
                <a:solidFill>
                  <a:srgbClr val="0070C0"/>
                </a:solidFill>
                <a:effectLst>
                  <a:reflection blurRad="6350" stA="53000" endA="300" endPos="35500" dir="5400000" sy="-90000" algn="bl" rotWithShape="0"/>
                </a:effectLst>
                <a:latin typeface="Phetsarath OT" panose="02000500000000020004" pitchFamily="2" charset="0"/>
                <a:cs typeface="Phetsarath OT" panose="02000500000000020004" pitchFamily="2" charset="0"/>
              </a:rPr>
              <a:t>ໃຈ</a:t>
            </a:r>
            <a:r>
              <a:rPr lang="en-US" sz="8000" b="0" cap="none" spc="0" dirty="0">
                <a:ln w="0"/>
                <a:solidFill>
                  <a:srgbClr val="0070C0"/>
                </a:solidFill>
                <a:effectLst>
                  <a:reflection blurRad="6350" stA="53000" endA="300" endPos="35500" dir="5400000" sy="-90000" algn="bl" rotWithShape="0"/>
                </a:effectLst>
                <a:latin typeface="Bodoni MT Black" panose="02070A03080606020203" pitchFamily="18" charset="0"/>
              </a:rPr>
              <a:t>!</a:t>
            </a:r>
          </a:p>
        </p:txBody>
      </p:sp>
    </p:spTree>
    <p:extLst>
      <p:ext uri="{BB962C8B-B14F-4D97-AF65-F5344CB8AC3E}">
        <p14:creationId xmlns:p14="http://schemas.microsoft.com/office/powerpoint/2010/main" val="142992471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993ED0D7B3A34C93F594F4F5B9E5B0" ma:contentTypeVersion="14" ma:contentTypeDescription="Create a new document." ma:contentTypeScope="" ma:versionID="f3b66bce23a3af2bc5ee874c4ad0a406">
  <xsd:schema xmlns:xsd="http://www.w3.org/2001/XMLSchema" xmlns:xs="http://www.w3.org/2001/XMLSchema" xmlns:p="http://schemas.microsoft.com/office/2006/metadata/properties" xmlns:ns2="e84b0a7f-d844-4c12-a645-34813be1dc92" xmlns:ns3="cd860697-a152-4171-8c5f-b391db4c5e94" targetNamespace="http://schemas.microsoft.com/office/2006/metadata/properties" ma:root="true" ma:fieldsID="bb958a9d00a5bb3fb524a7e10e858dc6" ns2:_="" ns3:_="">
    <xsd:import namespace="e84b0a7f-d844-4c12-a645-34813be1dc92"/>
    <xsd:import namespace="cd860697-a152-4171-8c5f-b391db4c5e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ink" minOccurs="0"/>
                <xsd:element ref="ns2:MediaServiceAutoKeyPoints" minOccurs="0"/>
                <xsd:element ref="ns2:MediaServiceKeyPoint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b0a7f-d844-4c12-a645-34813be1d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ink" ma:index="18" nillable="true" ma:displayName="Link" ma:format="Dropdown" ma:internalName="Link">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Area" ma:index="21" nillable="true" ma:displayName="Area" ma:format="Dropdown" ma:internalName="Area">
      <xsd:simpleType>
        <xsd:restriction base="dms:Choice">
          <xsd:enumeration value="Administration"/>
          <xsd:enumeration value="Human Resources"/>
          <xsd:enumeration value="Finance"/>
        </xsd:restriction>
      </xsd:simpleType>
    </xsd:element>
  </xsd:schema>
  <xsd:schema xmlns:xsd="http://www.w3.org/2001/XMLSchema" xmlns:xs="http://www.w3.org/2001/XMLSchema" xmlns:dms="http://schemas.microsoft.com/office/2006/documentManagement/types" xmlns:pc="http://schemas.microsoft.com/office/infopath/2007/PartnerControls" targetNamespace="cd860697-a152-4171-8c5f-b391db4c5e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 xmlns="e84b0a7f-d844-4c12-a645-34813be1dc92" xsi:nil="true"/>
    <Area xmlns="e84b0a7f-d844-4c12-a645-34813be1dc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9F35F-A613-4878-9E3C-95D18BF15C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4b0a7f-d844-4c12-a645-34813be1dc92"/>
    <ds:schemaRef ds:uri="cd860697-a152-4171-8c5f-b391db4c5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3F5B96-5A36-499C-BD37-DC75467CC7B8}">
  <ds:schemaRefs>
    <ds:schemaRef ds:uri="http://schemas.microsoft.com/office/2006/metadata/properties"/>
    <ds:schemaRef ds:uri="http://schemas.microsoft.com/office/infopath/2007/PartnerControls"/>
    <ds:schemaRef ds:uri="e84b0a7f-d844-4c12-a645-34813be1dc92"/>
  </ds:schemaRefs>
</ds:datastoreItem>
</file>

<file path=customXml/itemProps3.xml><?xml version="1.0" encoding="utf-8"?>
<ds:datastoreItem xmlns:ds="http://schemas.openxmlformats.org/officeDocument/2006/customXml" ds:itemID="{81006C20-A736-40B5-855B-FE71CAAEE1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1377</TotalTime>
  <Words>1771</Words>
  <Application>Microsoft Office PowerPoint</Application>
  <PresentationFormat>Widescreen</PresentationFormat>
  <Paragraphs>105</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Bodoni MT Black</vt:lpstr>
      <vt:lpstr>Calibri</vt:lpstr>
      <vt:lpstr>Corbel</vt:lpstr>
      <vt:lpstr>Phetsarath OT</vt:lpstr>
      <vt:lpstr>Parallax</vt:lpstr>
      <vt:lpstr>PowerPoint Presentation</vt:lpstr>
      <vt:lpstr>PowerPoint Presentation</vt:lpstr>
      <vt:lpstr>PowerPoint Presentation</vt:lpstr>
      <vt:lpstr>PowerPoint Presentation</vt:lpstr>
      <vt:lpstr>ສິ່​ງ​ທ້າ​ທາຍ </vt:lpstr>
      <vt:lpstr>ບົດ​ຮຽນ​ທີ່​ຖອດ​ຖອນ​ໄດ້ </vt:lpstr>
      <vt:lpstr>ການ​ຮ່ວມ​ມື​ຕໍ່​ໜ້າ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sheila portento</dc:creator>
  <cp:lastModifiedBy>Manichanh Keoviriyavong</cp:lastModifiedBy>
  <cp:revision>17</cp:revision>
  <dcterms:created xsi:type="dcterms:W3CDTF">2020-11-23T21:43:50Z</dcterms:created>
  <dcterms:modified xsi:type="dcterms:W3CDTF">2020-11-25T15:17:55Z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0x010100FE993ED0D7B3A34C93F594F4F5B9E5B0</vt:lpwstr>
  </property>
</Properties>
</file>